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6" r:id="rId1"/>
  </p:sldMasterIdLst>
  <p:notesMasterIdLst>
    <p:notesMasterId r:id="rId13"/>
  </p:notesMasterIdLst>
  <p:sldIdLst>
    <p:sldId id="277" r:id="rId2"/>
    <p:sldId id="292" r:id="rId3"/>
    <p:sldId id="293" r:id="rId4"/>
    <p:sldId id="297" r:id="rId5"/>
    <p:sldId id="281" r:id="rId6"/>
    <p:sldId id="296" r:id="rId7"/>
    <p:sldId id="267" r:id="rId8"/>
    <p:sldId id="298" r:id="rId9"/>
    <p:sldId id="299" r:id="rId10"/>
    <p:sldId id="300" r:id="rId11"/>
    <p:sldId id="301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3430"/>
    <a:srgbClr val="7B1B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69781" autoAdjust="0"/>
  </p:normalViewPr>
  <p:slideViewPr>
    <p:cSldViewPr snapToGrid="0">
      <p:cViewPr varScale="1">
        <p:scale>
          <a:sx n="86" d="100"/>
          <a:sy n="86" d="100"/>
        </p:scale>
        <p:origin x="568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1F-8747-A658-8E48668103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1F-8747-A658-8E486681030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1F-8747-A658-8E486681030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11F-8747-A658-8E486681030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11F-8747-A658-8E486681030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11F-8747-A658-8E486681030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8756704"/>
        <c:axId val="539834768"/>
      </c:barChart>
      <c:catAx>
        <c:axId val="53875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834768"/>
        <c:crosses val="autoZero"/>
        <c:auto val="1"/>
        <c:lblAlgn val="ctr"/>
        <c:lblOffset val="100"/>
        <c:noMultiLvlLbl val="0"/>
      </c:catAx>
      <c:valAx>
        <c:axId val="53983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75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8B-664C-ABDC-44587165755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8B-664C-ABDC-4458716575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B8B-664C-ABDC-4458716575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B8B-664C-ABDC-44587165755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B8B-664C-ABDC-4458716575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8E24D082-62B2-4603-B607-C48DA4798F55}" type="datetimeFigureOut">
              <a:rPr lang="en-US" smtClean="0"/>
              <a:pPr/>
              <a:t>2021-01-26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AE7AAC71-A325-46F3-BA6F-DBF0674AF0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04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DC03F431-F7DC-4A43-BC4C-568F7F6A63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44A7045E-3DF5-44A2-B75E-1E7F3420E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6EA7B57A-3AE8-4189-A26A-9ED3A1809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4F49DF0-816B-4FB9-A9DE-51B555464ADB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7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DC03F431-F7DC-4A43-BC4C-568F7F6A63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44A7045E-3DF5-44A2-B75E-1E7F3420E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6EA7B57A-3AE8-4189-A26A-9ED3A1809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>
                <a:solidFill>
                  <a:srgbClr val="00FF00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4F49DF0-816B-4FB9-A9DE-51B555464ADB}" type="slidenum">
              <a:rPr lang="en-US" altLang="en-US" sz="1200" u="none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9</a:t>
            </a:fld>
            <a:endParaRPr lang="en-US" altLang="en-US" sz="1200" u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9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>
          <a:xfrm>
            <a:off x="879105" y="4801845"/>
            <a:ext cx="10433787" cy="461665"/>
          </a:xfrm>
        </p:spPr>
        <p:txBody>
          <a:bodyPr wrap="square" lIns="91440" rIns="91440" anchor="ctr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 baseline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subtitled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23FA34D-BDD4-174A-8160-A282BFBAA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26" y="1861352"/>
            <a:ext cx="10719547" cy="783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000" b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071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ECC5B56-0276-844E-A797-3D139825B471}"/>
              </a:ext>
            </a:extLst>
          </p:cNvPr>
          <p:cNvGrpSpPr/>
          <p:nvPr userDrawn="1"/>
        </p:nvGrpSpPr>
        <p:grpSpPr>
          <a:xfrm>
            <a:off x="632557" y="5172106"/>
            <a:ext cx="2661031" cy="1231106"/>
            <a:chOff x="1363018" y="3215881"/>
            <a:chExt cx="2661031" cy="1231106"/>
          </a:xfrm>
        </p:grpSpPr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A8FDE633-2955-CA4F-9716-05B5BCCBB529}"/>
                </a:ext>
              </a:extLst>
            </p:cNvPr>
            <p:cNvSpPr/>
            <p:nvPr userDrawn="1"/>
          </p:nvSpPr>
          <p:spPr>
            <a:xfrm rot="5400000">
              <a:off x="3675062" y="3713345"/>
              <a:ext cx="449084" cy="24889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74D464-E6A4-CD4C-BA8C-EE764E72B153}"/>
                </a:ext>
              </a:extLst>
            </p:cNvPr>
            <p:cNvSpPr txBox="1"/>
            <p:nvPr userDrawn="1"/>
          </p:nvSpPr>
          <p:spPr>
            <a:xfrm>
              <a:off x="1363018" y="3215881"/>
              <a:ext cx="2476308" cy="123110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182880" tIns="182880" rIns="182880" bIns="18288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 Box will be reshaped to fit text.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A04904-FA46-3746-B30B-0129819A05C7}"/>
              </a:ext>
            </a:extLst>
          </p:cNvPr>
          <p:cNvGrpSpPr/>
          <p:nvPr userDrawn="1"/>
        </p:nvGrpSpPr>
        <p:grpSpPr>
          <a:xfrm>
            <a:off x="3781144" y="4768502"/>
            <a:ext cx="3977759" cy="1787824"/>
            <a:chOff x="6454503" y="4163500"/>
            <a:chExt cx="3977759" cy="178782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C11CDB-7BE5-B24B-A4A2-4846D38AC2AC}"/>
                </a:ext>
              </a:extLst>
            </p:cNvPr>
            <p:cNvSpPr txBox="1"/>
            <p:nvPr userDrawn="1"/>
          </p:nvSpPr>
          <p:spPr>
            <a:xfrm>
              <a:off x="6454503" y="4163500"/>
              <a:ext cx="402416" cy="132343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0" dirty="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70B8E2-5EB7-CA41-AF3F-6F77BB796C82}"/>
                </a:ext>
              </a:extLst>
            </p:cNvPr>
            <p:cNvSpPr txBox="1"/>
            <p:nvPr userDrawn="1"/>
          </p:nvSpPr>
          <p:spPr>
            <a:xfrm>
              <a:off x="10048398" y="4163500"/>
              <a:ext cx="383864" cy="132343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0" dirty="0">
                  <a:solidFill>
                    <a:schemeClr val="accent1"/>
                  </a:solidFill>
                </a:rPr>
                <a:t>”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1655BF2-D712-AA4B-8AC8-9FEEFDC0229E}"/>
                </a:ext>
              </a:extLst>
            </p:cNvPr>
            <p:cNvSpPr/>
            <p:nvPr userDrawn="1"/>
          </p:nvSpPr>
          <p:spPr>
            <a:xfrm>
              <a:off x="7012691" y="4473996"/>
              <a:ext cx="2902692" cy="147732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800" i="1" dirty="0" err="1">
                  <a:solidFill>
                    <a:schemeClr val="bg1"/>
                  </a:solidFill>
                </a:rPr>
                <a:t>amet</a:t>
              </a:r>
              <a:r>
                <a:rPr lang="en-US" sz="1800" i="1" dirty="0">
                  <a:solidFill>
                    <a:schemeClr val="bg1"/>
                  </a:solidFill>
                </a:rPr>
                <a:t>, </a:t>
              </a:r>
              <a:r>
                <a:rPr lang="en-US" sz="1800" i="1" dirty="0" err="1">
                  <a:solidFill>
                    <a:schemeClr val="bg1"/>
                  </a:solidFill>
                </a:rPr>
                <a:t>consectetuer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adipiscing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elit</a:t>
              </a:r>
              <a:r>
                <a:rPr lang="en-US" sz="1800" i="1" dirty="0">
                  <a:solidFill>
                    <a:schemeClr val="bg1"/>
                  </a:solidFill>
                </a:rPr>
                <a:t>, </a:t>
              </a:r>
              <a:r>
                <a:rPr lang="en-US" sz="1800" i="1" dirty="0" err="1">
                  <a:solidFill>
                    <a:schemeClr val="bg1"/>
                  </a:solidFill>
                </a:rPr>
                <a:t>sed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diam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nonummy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nibh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euismod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tincidunt</a:t>
              </a:r>
              <a:r>
                <a:rPr lang="en-US" sz="1800" i="1" dirty="0">
                  <a:solidFill>
                    <a:schemeClr val="bg1"/>
                  </a:solidFill>
                </a:rPr>
                <a:t> </a:t>
              </a:r>
              <a:r>
                <a:rPr lang="en-US" sz="1800" i="1" dirty="0" err="1">
                  <a:solidFill>
                    <a:schemeClr val="bg1"/>
                  </a:solidFill>
                </a:rPr>
                <a:t>ut.</a:t>
              </a:r>
              <a:endParaRPr lang="en-US" sz="1800" i="1" dirty="0">
                <a:solidFill>
                  <a:schemeClr val="bg1"/>
                </a:solidFill>
              </a:endParaRPr>
            </a:p>
            <a:p>
              <a:pPr algn="r"/>
              <a:r>
                <a:rPr lang="en-US" sz="1800" i="0" dirty="0">
                  <a:solidFill>
                    <a:schemeClr val="bg1"/>
                  </a:solidFill>
                  <a:latin typeface="+mj-lt"/>
                </a:rPr>
                <a:t>-This is a quote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3E9315-6887-5D4C-A199-DC0F96BB8FAD}"/>
              </a:ext>
            </a:extLst>
          </p:cNvPr>
          <p:cNvGrpSpPr/>
          <p:nvPr userDrawn="1"/>
        </p:nvGrpSpPr>
        <p:grpSpPr>
          <a:xfrm>
            <a:off x="600117" y="1972937"/>
            <a:ext cx="2858396" cy="1064776"/>
            <a:chOff x="4603315" y="701458"/>
            <a:chExt cx="2858396" cy="106477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E1C2522-4F7A-A64B-808A-73C795F43A5C}"/>
                </a:ext>
              </a:extLst>
            </p:cNvPr>
            <p:cNvSpPr txBox="1"/>
            <p:nvPr userDrawn="1"/>
          </p:nvSpPr>
          <p:spPr>
            <a:xfrm>
              <a:off x="4603315" y="701458"/>
              <a:ext cx="2461364" cy="1064776"/>
            </a:xfrm>
            <a:prstGeom prst="roundRect">
              <a:avLst>
                <a:gd name="adj" fmla="val 9421"/>
              </a:avLst>
            </a:prstGeom>
            <a:solidFill>
              <a:schemeClr val="accent1"/>
            </a:solidFill>
          </p:spPr>
          <p:txBody>
            <a:bodyPr wrap="square" lIns="182880" tIns="182880" rIns="182880" bIns="18288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</a:t>
              </a:r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B58FCD4A-1A47-4B4E-8237-E34CE007CE88}"/>
                </a:ext>
              </a:extLst>
            </p:cNvPr>
            <p:cNvSpPr/>
            <p:nvPr userDrawn="1"/>
          </p:nvSpPr>
          <p:spPr>
            <a:xfrm rot="5400000">
              <a:off x="7007479" y="585675"/>
              <a:ext cx="338449" cy="57001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DC3B96-92A3-3542-93F7-327056D74162}"/>
              </a:ext>
            </a:extLst>
          </p:cNvPr>
          <p:cNvGrpSpPr/>
          <p:nvPr userDrawn="1"/>
        </p:nvGrpSpPr>
        <p:grpSpPr>
          <a:xfrm>
            <a:off x="226923" y="3522972"/>
            <a:ext cx="2896907" cy="1233307"/>
            <a:chOff x="219665" y="3591624"/>
            <a:chExt cx="2896907" cy="1233307"/>
          </a:xfrm>
        </p:grpSpPr>
        <p:sp>
          <p:nvSpPr>
            <p:cNvPr id="39" name="Right Triangle 38">
              <a:extLst>
                <a:ext uri="{FF2B5EF4-FFF2-40B4-BE49-F238E27FC236}">
                  <a16:creationId xmlns:a16="http://schemas.microsoft.com/office/drawing/2014/main" id="{F783FDC8-2BC1-3142-A1A1-D8CF5F2E69C3}"/>
                </a:ext>
              </a:extLst>
            </p:cNvPr>
            <p:cNvSpPr/>
            <p:nvPr userDrawn="1"/>
          </p:nvSpPr>
          <p:spPr>
            <a:xfrm rot="16200000">
              <a:off x="335448" y="4370699"/>
              <a:ext cx="338449" cy="570015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EB6CF1-172B-BB40-9B82-6A7EEF0B6F36}"/>
                </a:ext>
              </a:extLst>
            </p:cNvPr>
            <p:cNvSpPr txBox="1"/>
            <p:nvPr userDrawn="1"/>
          </p:nvSpPr>
          <p:spPr>
            <a:xfrm>
              <a:off x="642464" y="3591624"/>
              <a:ext cx="2474108" cy="1231106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182880" tIns="182880" rIns="182880" bIns="18288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Use for definitions, call outs, factoids, on-screen instructions, etc. Box will be reshaped to fit text.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913FF6-1DA4-CE4A-BB85-30C56A8FB5D1}"/>
              </a:ext>
            </a:extLst>
          </p:cNvPr>
          <p:cNvGrpSpPr/>
          <p:nvPr userDrawn="1"/>
        </p:nvGrpSpPr>
        <p:grpSpPr>
          <a:xfrm>
            <a:off x="8044087" y="5238529"/>
            <a:ext cx="3796803" cy="1140491"/>
            <a:chOff x="8025799" y="4479577"/>
            <a:chExt cx="3796803" cy="1140491"/>
          </a:xfrm>
        </p:grpSpPr>
        <p:sp>
          <p:nvSpPr>
            <p:cNvPr id="42" name="Round Same Side Corner Rectangle 41">
              <a:extLst>
                <a:ext uri="{FF2B5EF4-FFF2-40B4-BE49-F238E27FC236}">
                  <a16:creationId xmlns:a16="http://schemas.microsoft.com/office/drawing/2014/main" id="{08A12AE7-3ADB-2A41-95A6-3CC0C35956B6}"/>
                </a:ext>
              </a:extLst>
            </p:cNvPr>
            <p:cNvSpPr/>
            <p:nvPr userDrawn="1"/>
          </p:nvSpPr>
          <p:spPr>
            <a:xfrm rot="16200000">
              <a:off x="8156827" y="4391999"/>
              <a:ext cx="496231" cy="758287"/>
            </a:xfrm>
            <a:prstGeom prst="round2Same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AF21CF-AB07-3E43-909B-A465B706AA31}"/>
                </a:ext>
              </a:extLst>
            </p:cNvPr>
            <p:cNvSpPr txBox="1"/>
            <p:nvPr userDrawn="1"/>
          </p:nvSpPr>
          <p:spPr>
            <a:xfrm>
              <a:off x="8579737" y="4523026"/>
              <a:ext cx="3242865" cy="1097042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2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 sit </a:t>
              </a:r>
              <a:r>
                <a:rPr lang="en-US" sz="1400" dirty="0" err="1">
                  <a:solidFill>
                    <a:schemeClr val="tx1"/>
                  </a:solidFill>
                </a:rPr>
                <a:t>amet</a:t>
              </a:r>
              <a:r>
                <a:rPr lang="en-US" sz="1400" dirty="0">
                  <a:solidFill>
                    <a:schemeClr val="tx1"/>
                  </a:solidFill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61F131-28FC-7144-93B9-63CC3B71530D}"/>
                </a:ext>
              </a:extLst>
            </p:cNvPr>
            <p:cNvSpPr txBox="1"/>
            <p:nvPr userDrawn="1"/>
          </p:nvSpPr>
          <p:spPr>
            <a:xfrm>
              <a:off x="8135853" y="4479577"/>
              <a:ext cx="3754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6A3B651-6C7D-0446-B29A-B8A348209397}"/>
              </a:ext>
            </a:extLst>
          </p:cNvPr>
          <p:cNvGrpSpPr/>
          <p:nvPr userDrawn="1"/>
        </p:nvGrpSpPr>
        <p:grpSpPr>
          <a:xfrm>
            <a:off x="8003158" y="1874016"/>
            <a:ext cx="3796834" cy="1140492"/>
            <a:chOff x="2743198" y="742708"/>
            <a:chExt cx="3796834" cy="1140492"/>
          </a:xfrm>
          <a:effectLst>
            <a:outerShdw blurRad="152400" dist="50800" dir="3600000" sx="97000" sy="97000" algn="ctr" rotWithShape="0">
              <a:srgbClr val="000000">
                <a:alpha val="28000"/>
              </a:srgbClr>
            </a:outerShdw>
          </a:effectLst>
        </p:grpSpPr>
        <p:sp>
          <p:nvSpPr>
            <p:cNvPr id="46" name="Round Same Side Corner Rectangle 45">
              <a:extLst>
                <a:ext uri="{FF2B5EF4-FFF2-40B4-BE49-F238E27FC236}">
                  <a16:creationId xmlns:a16="http://schemas.microsoft.com/office/drawing/2014/main" id="{0ABDCABD-5599-FA48-969A-E6B2E5AC06C4}"/>
                </a:ext>
              </a:extLst>
            </p:cNvPr>
            <p:cNvSpPr/>
            <p:nvPr userDrawn="1"/>
          </p:nvSpPr>
          <p:spPr>
            <a:xfrm rot="16200000">
              <a:off x="2874226" y="655130"/>
              <a:ext cx="496231" cy="758287"/>
            </a:xfrm>
            <a:prstGeom prst="round2Same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F47179-C3C1-BF45-9E47-0E208BD0D4D7}"/>
                </a:ext>
              </a:extLst>
            </p:cNvPr>
            <p:cNvSpPr txBox="1"/>
            <p:nvPr userDrawn="1"/>
          </p:nvSpPr>
          <p:spPr>
            <a:xfrm>
              <a:off x="3297136" y="786158"/>
              <a:ext cx="3242896" cy="1097042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 sit </a:t>
              </a:r>
              <a:r>
                <a:rPr lang="en-US" sz="1400" dirty="0" err="1">
                  <a:solidFill>
                    <a:schemeClr val="tx1"/>
                  </a:solidFill>
                </a:rPr>
                <a:t>amet</a:t>
              </a:r>
              <a:r>
                <a:rPr lang="en-US" sz="1400" dirty="0">
                  <a:solidFill>
                    <a:schemeClr val="tx1"/>
                  </a:solidFill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8465900-03E0-614E-8E4E-9F31F1415022}"/>
                </a:ext>
              </a:extLst>
            </p:cNvPr>
            <p:cNvSpPr txBox="1"/>
            <p:nvPr userDrawn="1"/>
          </p:nvSpPr>
          <p:spPr>
            <a:xfrm>
              <a:off x="2879384" y="742708"/>
              <a:ext cx="3177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!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5B0932D-E973-6140-892E-FC06496F3963}"/>
              </a:ext>
            </a:extLst>
          </p:cNvPr>
          <p:cNvGrpSpPr/>
          <p:nvPr userDrawn="1"/>
        </p:nvGrpSpPr>
        <p:grpSpPr>
          <a:xfrm>
            <a:off x="8610536" y="3510256"/>
            <a:ext cx="3223650" cy="1322903"/>
            <a:chOff x="8423329" y="5344015"/>
            <a:chExt cx="3223650" cy="1322903"/>
          </a:xfrm>
          <a:effectLst>
            <a:outerShdw blurRad="152400" dist="50800" dir="3600000" sx="97000" sy="97000" algn="ctr" rotWithShape="0">
              <a:srgbClr val="000000">
                <a:alpha val="28000"/>
              </a:srgbClr>
            </a:outerShdw>
          </a:effectLst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308BAE6-5120-6548-ADFF-4991A6B8089F}"/>
                </a:ext>
              </a:extLst>
            </p:cNvPr>
            <p:cNvGrpSpPr/>
            <p:nvPr userDrawn="1"/>
          </p:nvGrpSpPr>
          <p:grpSpPr>
            <a:xfrm>
              <a:off x="10908293" y="5344015"/>
              <a:ext cx="738686" cy="496231"/>
              <a:chOff x="10908293" y="5344015"/>
              <a:chExt cx="738686" cy="496231"/>
            </a:xfrm>
          </p:grpSpPr>
          <p:sp>
            <p:nvSpPr>
              <p:cNvPr id="52" name="Round Same Side Corner Rectangle 51">
                <a:extLst>
                  <a:ext uri="{FF2B5EF4-FFF2-40B4-BE49-F238E27FC236}">
                    <a16:creationId xmlns:a16="http://schemas.microsoft.com/office/drawing/2014/main" id="{10ECF463-5332-A04C-85DA-EDC5577E36A6}"/>
                  </a:ext>
                </a:extLst>
              </p:cNvPr>
              <p:cNvSpPr/>
              <p:nvPr userDrawn="1"/>
            </p:nvSpPr>
            <p:spPr>
              <a:xfrm rot="5400000">
                <a:off x="11029520" y="5222788"/>
                <a:ext cx="496231" cy="738686"/>
              </a:xfrm>
              <a:prstGeom prst="round2Same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ight Arrow 52">
                <a:extLst>
                  <a:ext uri="{FF2B5EF4-FFF2-40B4-BE49-F238E27FC236}">
                    <a16:creationId xmlns:a16="http://schemas.microsoft.com/office/drawing/2014/main" id="{5872BD5A-D430-594B-B4E0-BE35493356AC}"/>
                  </a:ext>
                </a:extLst>
              </p:cNvPr>
              <p:cNvSpPr/>
              <p:nvPr userDrawn="1"/>
            </p:nvSpPr>
            <p:spPr>
              <a:xfrm>
                <a:off x="11194947" y="5452647"/>
                <a:ext cx="356460" cy="278969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954E5EB-D0FC-814F-9DEB-4727B7D218A2}"/>
                </a:ext>
              </a:extLst>
            </p:cNvPr>
            <p:cNvSpPr txBox="1"/>
            <p:nvPr userDrawn="1"/>
          </p:nvSpPr>
          <p:spPr>
            <a:xfrm>
              <a:off x="8423329" y="5344015"/>
              <a:ext cx="2676044" cy="1322903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3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call outs, factoids, on-screen instructions, etc. Box will be reshaped to fit text. Lorem ipsum dolor. fad </a:t>
              </a:r>
              <a:r>
                <a:rPr lang="en-US" sz="1400" dirty="0" err="1">
                  <a:solidFill>
                    <a:schemeClr val="tx1"/>
                  </a:solidFill>
                </a:rPr>
                <a:t>fdaf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asdfadfasdfa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E03D679-FB97-5E43-922E-FCD1A1A6D6CC}"/>
              </a:ext>
            </a:extLst>
          </p:cNvPr>
          <p:cNvGrpSpPr/>
          <p:nvPr userDrawn="1"/>
        </p:nvGrpSpPr>
        <p:grpSpPr>
          <a:xfrm>
            <a:off x="3867636" y="1936632"/>
            <a:ext cx="3793255" cy="2273206"/>
            <a:chOff x="4204448" y="2845164"/>
            <a:chExt cx="3275887" cy="227320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349B9B-522C-7348-AC74-9DEFC129D175}"/>
                </a:ext>
              </a:extLst>
            </p:cNvPr>
            <p:cNvSpPr txBox="1"/>
            <p:nvPr userDrawn="1"/>
          </p:nvSpPr>
          <p:spPr>
            <a:xfrm>
              <a:off x="4220861" y="2859754"/>
              <a:ext cx="3242865" cy="2258616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</p:spPr>
          <p:txBody>
            <a:bodyPr wrap="square" tIns="5486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Use for definitions, call outs, factoids, on-screen instructions, etc. Reshape surrounding box to fit the text box.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400" i="0" dirty="0">
                <a:solidFill>
                  <a:schemeClr val="tx1"/>
                </a:solidFill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i="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400" i="0" dirty="0" err="1">
                  <a:solidFill>
                    <a:schemeClr val="tx1"/>
                  </a:solidFill>
                </a:rPr>
                <a:t>amet</a:t>
              </a:r>
              <a:r>
                <a:rPr lang="en-US" sz="1400" i="0" dirty="0">
                  <a:solidFill>
                    <a:schemeClr val="tx1"/>
                  </a:solidFill>
                </a:rPr>
                <a:t>, </a:t>
              </a:r>
              <a:r>
                <a:rPr lang="en-US" sz="1400" i="0" dirty="0" err="1">
                  <a:solidFill>
                    <a:schemeClr val="tx1"/>
                  </a:solidFill>
                </a:rPr>
                <a:t>consectetuer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adipiscing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elit</a:t>
              </a:r>
              <a:r>
                <a:rPr lang="en-US" sz="1400" i="0" dirty="0">
                  <a:solidFill>
                    <a:schemeClr val="tx1"/>
                  </a:solidFill>
                </a:rPr>
                <a:t>, </a:t>
              </a:r>
              <a:r>
                <a:rPr lang="en-US" sz="1400" i="0" dirty="0" err="1">
                  <a:solidFill>
                    <a:schemeClr val="tx1"/>
                  </a:solidFill>
                </a:rPr>
                <a:t>sed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diam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nonummy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nibh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euismod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tincidunt</a:t>
              </a:r>
              <a:r>
                <a:rPr lang="en-US" sz="1400" i="0" dirty="0">
                  <a:solidFill>
                    <a:schemeClr val="tx1"/>
                  </a:solidFill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</a:rPr>
                <a:t>ut</a:t>
              </a:r>
              <a:r>
                <a:rPr lang="en-US" sz="1400" i="1" dirty="0" err="1">
                  <a:solidFill>
                    <a:schemeClr val="tx1"/>
                  </a:solidFill>
                </a:rPr>
                <a:t>.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sp>
          <p:nvSpPr>
            <p:cNvPr id="56" name="Round Same Side Corner Rectangle 55">
              <a:extLst>
                <a:ext uri="{FF2B5EF4-FFF2-40B4-BE49-F238E27FC236}">
                  <a16:creationId xmlns:a16="http://schemas.microsoft.com/office/drawing/2014/main" id="{6C7F0C97-25CA-A947-AAAE-30C2CA0757B1}"/>
                </a:ext>
              </a:extLst>
            </p:cNvPr>
            <p:cNvSpPr/>
            <p:nvPr userDrawn="1"/>
          </p:nvSpPr>
          <p:spPr>
            <a:xfrm>
              <a:off x="4204448" y="2845164"/>
              <a:ext cx="3275887" cy="499533"/>
            </a:xfrm>
            <a:prstGeom prst="round2SameRect">
              <a:avLst>
                <a:gd name="adj1" fmla="val 9634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ED50B5-1684-7643-AC81-92718DBB3FD9}"/>
                </a:ext>
              </a:extLst>
            </p:cNvPr>
            <p:cNvSpPr txBox="1"/>
            <p:nvPr userDrawn="1"/>
          </p:nvSpPr>
          <p:spPr>
            <a:xfrm>
              <a:off x="4259577" y="2875572"/>
              <a:ext cx="1217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</a:rPr>
                <a:t>Heading</a:t>
              </a:r>
            </a:p>
          </p:txBody>
        </p:sp>
      </p:grpSp>
      <p:sp>
        <p:nvSpPr>
          <p:cNvPr id="59" name="Title Placeholder 1">
            <a:extLst>
              <a:ext uri="{FF2B5EF4-FFF2-40B4-BE49-F238E27FC236}">
                <a16:creationId xmlns:a16="http://schemas.microsoft.com/office/drawing/2014/main" id="{E02185D7-30E0-E34D-B1ED-A4A03DFE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40168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770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6E0767FC-EE7B-1542-ABFE-E566FAD68C6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628591770"/>
              </p:ext>
            </p:extLst>
          </p:nvPr>
        </p:nvGraphicFramePr>
        <p:xfrm>
          <a:off x="9364091" y="1593982"/>
          <a:ext cx="2496290" cy="2454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7EA0DCF4-6023-7C4C-9FEC-678A07CA309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27447753"/>
              </p:ext>
            </p:extLst>
          </p:nvPr>
        </p:nvGraphicFramePr>
        <p:xfrm>
          <a:off x="9500751" y="4188608"/>
          <a:ext cx="2530473" cy="1644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FF63BBEF-56B6-1143-8632-209E5D7FF468}"/>
              </a:ext>
            </a:extLst>
          </p:cNvPr>
          <p:cNvGrpSpPr/>
          <p:nvPr userDrawn="1"/>
        </p:nvGrpSpPr>
        <p:grpSpPr>
          <a:xfrm>
            <a:off x="600101" y="5106614"/>
            <a:ext cx="472349" cy="523220"/>
            <a:chOff x="2127653" y="906552"/>
            <a:chExt cx="548640" cy="607727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F7CADEB-B9FC-5248-95F4-614D0471A810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C04919F-3204-3C40-B338-C4380E423AE8}"/>
                </a:ext>
              </a:extLst>
            </p:cNvPr>
            <p:cNvSpPr txBox="1"/>
            <p:nvPr userDrawn="1"/>
          </p:nvSpPr>
          <p:spPr>
            <a:xfrm>
              <a:off x="2189707" y="906552"/>
              <a:ext cx="426750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287A94-5FC9-7043-A9F8-6497706930E9}"/>
              </a:ext>
            </a:extLst>
          </p:cNvPr>
          <p:cNvGrpSpPr/>
          <p:nvPr userDrawn="1"/>
        </p:nvGrpSpPr>
        <p:grpSpPr>
          <a:xfrm>
            <a:off x="596333" y="3561589"/>
            <a:ext cx="479885" cy="501658"/>
            <a:chOff x="992459" y="875183"/>
            <a:chExt cx="591015" cy="607817"/>
          </a:xfrm>
        </p:grpSpPr>
        <p:sp>
          <p:nvSpPr>
            <p:cNvPr id="64" name="Extract 63">
              <a:extLst>
                <a:ext uri="{FF2B5EF4-FFF2-40B4-BE49-F238E27FC236}">
                  <a16:creationId xmlns:a16="http://schemas.microsoft.com/office/drawing/2014/main" id="{155C4D3E-62D7-F346-B691-D481CA2BF837}"/>
                </a:ext>
              </a:extLst>
            </p:cNvPr>
            <p:cNvSpPr/>
            <p:nvPr userDrawn="1"/>
          </p:nvSpPr>
          <p:spPr>
            <a:xfrm>
              <a:off x="992459" y="903248"/>
              <a:ext cx="591015" cy="465118"/>
            </a:xfrm>
            <a:prstGeom prst="flowChartExtract">
              <a:avLst/>
            </a:prstGeom>
            <a:solidFill>
              <a:schemeClr val="accent5"/>
            </a:solidFill>
            <a:ln w="31750">
              <a:solidFill>
                <a:schemeClr val="accent5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CE822BB-9419-8040-96A8-2080ADB32E75}"/>
                </a:ext>
              </a:extLst>
            </p:cNvPr>
            <p:cNvSpPr txBox="1"/>
            <p:nvPr userDrawn="1"/>
          </p:nvSpPr>
          <p:spPr>
            <a:xfrm>
              <a:off x="1098286" y="875183"/>
              <a:ext cx="290610" cy="607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1"/>
                  </a:solidFill>
                </a:rPr>
                <a:t>!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92B7EE2-EF74-0B45-B7AA-89E70AF65FDD}"/>
              </a:ext>
            </a:extLst>
          </p:cNvPr>
          <p:cNvGrpSpPr/>
          <p:nvPr userDrawn="1"/>
        </p:nvGrpSpPr>
        <p:grpSpPr>
          <a:xfrm>
            <a:off x="600101" y="4357097"/>
            <a:ext cx="472349" cy="523220"/>
            <a:chOff x="2127653" y="906552"/>
            <a:chExt cx="548640" cy="60772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EE4FCDE-3F0C-144D-9B37-461C2C89064E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C87E45F-A66F-6D4F-850B-11AFEBAB454B}"/>
                </a:ext>
              </a:extLst>
            </p:cNvPr>
            <p:cNvSpPr txBox="1"/>
            <p:nvPr userDrawn="1"/>
          </p:nvSpPr>
          <p:spPr>
            <a:xfrm>
              <a:off x="2171705" y="906552"/>
              <a:ext cx="467712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EBC8DB-1B59-5743-8405-5E0958251FAF}"/>
              </a:ext>
            </a:extLst>
          </p:cNvPr>
          <p:cNvGrpSpPr/>
          <p:nvPr userDrawn="1"/>
        </p:nvGrpSpPr>
        <p:grpSpPr>
          <a:xfrm>
            <a:off x="2752441" y="5106614"/>
            <a:ext cx="472349" cy="523220"/>
            <a:chOff x="2127653" y="903127"/>
            <a:chExt cx="548640" cy="607728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D960F5A-D2FB-6F4E-9047-4B4CB1BFD498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A1F719A-8371-3E49-BC25-4024F11B5AAA}"/>
                </a:ext>
              </a:extLst>
            </p:cNvPr>
            <p:cNvSpPr txBox="1"/>
            <p:nvPr userDrawn="1"/>
          </p:nvSpPr>
          <p:spPr>
            <a:xfrm>
              <a:off x="2195283" y="903127"/>
              <a:ext cx="426750" cy="607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33199EB-EABB-C844-A02F-53B6DC7B4B7B}"/>
              </a:ext>
            </a:extLst>
          </p:cNvPr>
          <p:cNvGrpSpPr/>
          <p:nvPr userDrawn="1"/>
        </p:nvGrpSpPr>
        <p:grpSpPr>
          <a:xfrm>
            <a:off x="2752441" y="4357097"/>
            <a:ext cx="472349" cy="523220"/>
            <a:chOff x="2127653" y="903127"/>
            <a:chExt cx="548640" cy="60772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846AB7C-A448-414F-B677-13BCBB1470A7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327E423-E23F-5F4A-A62D-180E91C2B560}"/>
                </a:ext>
              </a:extLst>
            </p:cNvPr>
            <p:cNvSpPr txBox="1"/>
            <p:nvPr userDrawn="1"/>
          </p:nvSpPr>
          <p:spPr>
            <a:xfrm>
              <a:off x="2159280" y="903127"/>
              <a:ext cx="436060" cy="607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B2B26E7-A69C-1243-8C13-6C6735D81A5E}"/>
              </a:ext>
            </a:extLst>
          </p:cNvPr>
          <p:cNvGrpSpPr/>
          <p:nvPr userDrawn="1"/>
        </p:nvGrpSpPr>
        <p:grpSpPr>
          <a:xfrm>
            <a:off x="2766172" y="3589975"/>
            <a:ext cx="444887" cy="444887"/>
            <a:chOff x="2043931" y="3586508"/>
            <a:chExt cx="489706" cy="489706"/>
          </a:xfrm>
        </p:grpSpPr>
        <p:sp>
          <p:nvSpPr>
            <p:cNvPr id="76" name="Teardrop 75">
              <a:extLst>
                <a:ext uri="{FF2B5EF4-FFF2-40B4-BE49-F238E27FC236}">
                  <a16:creationId xmlns:a16="http://schemas.microsoft.com/office/drawing/2014/main" id="{00E195A3-A033-FC4C-A767-1D7AB9672373}"/>
                </a:ext>
              </a:extLst>
            </p:cNvPr>
            <p:cNvSpPr/>
            <p:nvPr userDrawn="1"/>
          </p:nvSpPr>
          <p:spPr>
            <a:xfrm rot="2724618">
              <a:off x="2043931" y="3586508"/>
              <a:ext cx="489706" cy="48970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5-Point Star 76">
              <a:extLst>
                <a:ext uri="{FF2B5EF4-FFF2-40B4-BE49-F238E27FC236}">
                  <a16:creationId xmlns:a16="http://schemas.microsoft.com/office/drawing/2014/main" id="{E323B028-D4D2-934F-A668-B94E2F5F0BF3}"/>
                </a:ext>
              </a:extLst>
            </p:cNvPr>
            <p:cNvSpPr/>
            <p:nvPr userDrawn="1"/>
          </p:nvSpPr>
          <p:spPr>
            <a:xfrm>
              <a:off x="2145058" y="3657600"/>
              <a:ext cx="302509" cy="302509"/>
            </a:xfrm>
            <a:prstGeom prst="star5">
              <a:avLst>
                <a:gd name="adj" fmla="val 20872"/>
                <a:gd name="hf" fmla="val 105146"/>
                <a:gd name="vf" fmla="val 11055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E904FF2-16AF-B446-951E-32E4940B0368}"/>
              </a:ext>
            </a:extLst>
          </p:cNvPr>
          <p:cNvGrpSpPr/>
          <p:nvPr userDrawn="1"/>
        </p:nvGrpSpPr>
        <p:grpSpPr>
          <a:xfrm>
            <a:off x="1636905" y="5106614"/>
            <a:ext cx="472349" cy="523220"/>
            <a:chOff x="2127653" y="897547"/>
            <a:chExt cx="548640" cy="607727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AE61D2B-D0B1-EE4B-9F6F-7A71B5037589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0B775B7-4B88-D146-BDE8-268463DF80BC}"/>
                </a:ext>
              </a:extLst>
            </p:cNvPr>
            <p:cNvSpPr txBox="1"/>
            <p:nvPr userDrawn="1"/>
          </p:nvSpPr>
          <p:spPr>
            <a:xfrm>
              <a:off x="2198707" y="897547"/>
              <a:ext cx="426750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6BAED38-0C32-F849-AB5F-A8DD70A1C75E}"/>
              </a:ext>
            </a:extLst>
          </p:cNvPr>
          <p:cNvGrpSpPr/>
          <p:nvPr userDrawn="1"/>
        </p:nvGrpSpPr>
        <p:grpSpPr>
          <a:xfrm>
            <a:off x="1636905" y="4357097"/>
            <a:ext cx="472349" cy="523220"/>
            <a:chOff x="2127653" y="906549"/>
            <a:chExt cx="548640" cy="607727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B897077-1990-BF4D-993B-59B35283E55D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90E5681-AD36-084A-857A-EE57E62D7736}"/>
                </a:ext>
              </a:extLst>
            </p:cNvPr>
            <p:cNvSpPr txBox="1"/>
            <p:nvPr userDrawn="1"/>
          </p:nvSpPr>
          <p:spPr>
            <a:xfrm>
              <a:off x="2171706" y="906549"/>
              <a:ext cx="449092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B0E1B4B-EA23-A547-B670-1ED8FF6DCEF2}"/>
              </a:ext>
            </a:extLst>
          </p:cNvPr>
          <p:cNvGrpSpPr/>
          <p:nvPr userDrawn="1"/>
        </p:nvGrpSpPr>
        <p:grpSpPr>
          <a:xfrm>
            <a:off x="1594217" y="3533557"/>
            <a:ext cx="557725" cy="557723"/>
            <a:chOff x="1491082" y="3426255"/>
            <a:chExt cx="557725" cy="557723"/>
          </a:xfrm>
        </p:grpSpPr>
        <p:sp>
          <p:nvSpPr>
            <p:cNvPr id="85" name="Diamond 84">
              <a:extLst>
                <a:ext uri="{FF2B5EF4-FFF2-40B4-BE49-F238E27FC236}">
                  <a16:creationId xmlns:a16="http://schemas.microsoft.com/office/drawing/2014/main" id="{9221AF1C-6F7D-C34F-8EE0-F15CDC24A6DF}"/>
                </a:ext>
              </a:extLst>
            </p:cNvPr>
            <p:cNvSpPr/>
            <p:nvPr/>
          </p:nvSpPr>
          <p:spPr>
            <a:xfrm>
              <a:off x="1491082" y="3426255"/>
              <a:ext cx="557725" cy="557723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accent4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A855084-BC4E-2A43-829B-3CE497EE4902}"/>
                </a:ext>
              </a:extLst>
            </p:cNvPr>
            <p:cNvSpPr txBox="1"/>
            <p:nvPr userDrawn="1"/>
          </p:nvSpPr>
          <p:spPr>
            <a:xfrm>
              <a:off x="1607869" y="3438936"/>
              <a:ext cx="235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!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A49619B-D3A9-F649-8B1E-6C7543A04B14}"/>
              </a:ext>
            </a:extLst>
          </p:cNvPr>
          <p:cNvSpPr txBox="1"/>
          <p:nvPr userDrawn="1"/>
        </p:nvSpPr>
        <p:spPr>
          <a:xfrm>
            <a:off x="4170887" y="10767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1B42085-94AE-2446-A219-C386D7798619}"/>
              </a:ext>
            </a:extLst>
          </p:cNvPr>
          <p:cNvGrpSpPr/>
          <p:nvPr userDrawn="1"/>
        </p:nvGrpSpPr>
        <p:grpSpPr>
          <a:xfrm>
            <a:off x="587950" y="2054536"/>
            <a:ext cx="2157326" cy="530709"/>
            <a:chOff x="4429454" y="2537513"/>
            <a:chExt cx="2157326" cy="530709"/>
          </a:xfrm>
        </p:grpSpPr>
        <p:sp>
          <p:nvSpPr>
            <p:cNvPr id="89" name="Triangle 88">
              <a:extLst>
                <a:ext uri="{FF2B5EF4-FFF2-40B4-BE49-F238E27FC236}">
                  <a16:creationId xmlns:a16="http://schemas.microsoft.com/office/drawing/2014/main" id="{F43C67F4-04ED-094B-A0E7-795D8630027B}"/>
                </a:ext>
              </a:extLst>
            </p:cNvPr>
            <p:cNvSpPr/>
            <p:nvPr userDrawn="1"/>
          </p:nvSpPr>
          <p:spPr>
            <a:xfrm rot="10800000">
              <a:off x="5283575" y="2819332"/>
              <a:ext cx="449084" cy="24889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41C0891-2F63-0748-B893-3CFA506857AD}"/>
                </a:ext>
              </a:extLst>
            </p:cNvPr>
            <p:cNvSpPr txBox="1"/>
            <p:nvPr userDrawn="1"/>
          </p:nvSpPr>
          <p:spPr>
            <a:xfrm>
              <a:off x="4429454" y="2537513"/>
              <a:ext cx="2157326" cy="30777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This is a small callout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3F2A585-1E82-624C-B883-C81CC00514DB}"/>
              </a:ext>
            </a:extLst>
          </p:cNvPr>
          <p:cNvSpPr txBox="1"/>
          <p:nvPr userDrawn="1"/>
        </p:nvSpPr>
        <p:spPr>
          <a:xfrm>
            <a:off x="584202" y="2809359"/>
            <a:ext cx="1408242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This is a tag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712437D-4DB9-794F-877E-99653632FDD1}"/>
              </a:ext>
            </a:extLst>
          </p:cNvPr>
          <p:cNvGrpSpPr/>
          <p:nvPr userDrawn="1"/>
        </p:nvGrpSpPr>
        <p:grpSpPr>
          <a:xfrm>
            <a:off x="3660091" y="1990470"/>
            <a:ext cx="5240218" cy="3771225"/>
            <a:chOff x="3715852" y="2940308"/>
            <a:chExt cx="5240218" cy="377122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8CDE6F7-D5F6-9049-92BA-F87962723D14}"/>
                </a:ext>
              </a:extLst>
            </p:cNvPr>
            <p:cNvGrpSpPr/>
            <p:nvPr userDrawn="1"/>
          </p:nvGrpSpPr>
          <p:grpSpPr>
            <a:xfrm>
              <a:off x="3715852" y="2940308"/>
              <a:ext cx="5240218" cy="3430270"/>
              <a:chOff x="463888" y="472115"/>
              <a:chExt cx="5240218" cy="3430270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D8D03B1-E624-0047-B06A-54A5F6FDA860}"/>
                  </a:ext>
                </a:extLst>
              </p:cNvPr>
              <p:cNvGrpSpPr/>
              <p:nvPr userDrawn="1"/>
            </p:nvGrpSpPr>
            <p:grpSpPr>
              <a:xfrm>
                <a:off x="463888" y="1027481"/>
                <a:ext cx="1550141" cy="1599563"/>
                <a:chOff x="463888" y="1027481"/>
                <a:chExt cx="1550141" cy="1599563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A40C80F5-8F60-484E-AE50-4EE48AB2211A}"/>
                    </a:ext>
                  </a:extLst>
                </p:cNvPr>
                <p:cNvCxnSpPr/>
                <p:nvPr userDrawn="1"/>
              </p:nvCxnSpPr>
              <p:spPr>
                <a:xfrm flipV="1">
                  <a:off x="1189407" y="1615670"/>
                  <a:ext cx="0" cy="563765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53455606-1D26-D048-9972-083E3365D814}"/>
                    </a:ext>
                  </a:extLst>
                </p:cNvPr>
                <p:cNvSpPr/>
                <p:nvPr userDrawn="1"/>
              </p:nvSpPr>
              <p:spPr>
                <a:xfrm>
                  <a:off x="578246" y="2111989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88011" rIns="423394" bIns="88011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1955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187F6FB-9584-1549-BEC4-3B6162465102}"/>
                    </a:ext>
                  </a:extLst>
                </p:cNvPr>
                <p:cNvSpPr txBox="1"/>
                <p:nvPr userDrawn="1"/>
              </p:nvSpPr>
              <p:spPr>
                <a:xfrm>
                  <a:off x="463888" y="1027481"/>
                  <a:ext cx="1481791" cy="92333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1"/>
                  </a:solidFill>
                </a:ln>
              </p:spPr>
              <p:txBody>
                <a:bodyPr wrap="square" tIns="91440" bIns="91440" rtlCol="0" anchor="b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667C2DFC-5EB2-D143-80A6-DDFAB88A4F94}"/>
                  </a:ext>
                </a:extLst>
              </p:cNvPr>
              <p:cNvGrpSpPr/>
              <p:nvPr userDrawn="1"/>
            </p:nvGrpSpPr>
            <p:grpSpPr>
              <a:xfrm>
                <a:off x="2908205" y="472115"/>
                <a:ext cx="1551795" cy="2154493"/>
                <a:chOff x="2908205" y="472115"/>
                <a:chExt cx="1551795" cy="2154493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773C6214-243E-AF41-BDA8-25A106B7E696}"/>
                    </a:ext>
                  </a:extLst>
                </p:cNvPr>
                <p:cNvCxnSpPr/>
                <p:nvPr userDrawn="1"/>
              </p:nvCxnSpPr>
              <p:spPr>
                <a:xfrm flipV="1">
                  <a:off x="3644995" y="1706193"/>
                  <a:ext cx="0" cy="563765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2A0264E8-5F46-7249-A81A-EDDA2024ED95}"/>
                    </a:ext>
                  </a:extLst>
                </p:cNvPr>
                <p:cNvSpPr/>
                <p:nvPr/>
              </p:nvSpPr>
              <p:spPr>
                <a:xfrm>
                  <a:off x="3024217" y="2111553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91440" rIns="423394" bIns="91440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1984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B5B8F6D-B23B-154C-9875-0842B5901A11}"/>
                    </a:ext>
                  </a:extLst>
                </p:cNvPr>
                <p:cNvSpPr txBox="1"/>
                <p:nvPr userDrawn="1"/>
              </p:nvSpPr>
              <p:spPr>
                <a:xfrm>
                  <a:off x="2908205" y="472115"/>
                  <a:ext cx="1478165" cy="147732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3"/>
                  </a:solidFill>
                </a:ln>
              </p:spPr>
              <p:txBody>
                <a:bodyPr wrap="square" tIns="91440" bIns="91440" rtlCol="0" anchor="b" anchorCtr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>
                      <a:solidFill>
                        <a:schemeClr val="bg1"/>
                      </a:solidFill>
                    </a:rPr>
                    <a:t>Lorem ipsum dolor sit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amet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consectetuer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adipiscing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elit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B98CA7-74BB-DE48-BD20-137F01D8C47E}"/>
                  </a:ext>
                </a:extLst>
              </p:cNvPr>
              <p:cNvGrpSpPr/>
              <p:nvPr userDrawn="1"/>
            </p:nvGrpSpPr>
            <p:grpSpPr>
              <a:xfrm>
                <a:off x="1713069" y="2111118"/>
                <a:ext cx="1523945" cy="1791267"/>
                <a:chOff x="1713069" y="2111118"/>
                <a:chExt cx="1523945" cy="1791267"/>
              </a:xfrm>
            </p:grpSpPr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5BFA309D-4C63-C643-9A28-A2B7B05EBB9F}"/>
                    </a:ext>
                  </a:extLst>
                </p:cNvPr>
                <p:cNvSpPr/>
                <p:nvPr/>
              </p:nvSpPr>
              <p:spPr>
                <a:xfrm>
                  <a:off x="1801231" y="2111118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88011" rIns="423394" bIns="88011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1972</a:t>
                  </a:r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2D132095-D946-7847-9B07-A29908A2586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2446901" y="2503716"/>
                  <a:ext cx="1812" cy="413278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66F871E-4BD2-1540-ABDE-A74A5E591D62}"/>
                    </a:ext>
                  </a:extLst>
                </p:cNvPr>
                <p:cNvSpPr txBox="1"/>
                <p:nvPr userDrawn="1"/>
              </p:nvSpPr>
              <p:spPr>
                <a:xfrm>
                  <a:off x="1713069" y="2794389"/>
                  <a:ext cx="1478165" cy="110799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2"/>
                  </a:solidFill>
                </a:ln>
              </p:spPr>
              <p:txBody>
                <a:bodyPr wrap="square" tIns="91440" bIns="9144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Amet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consectetuer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adipiscing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elit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995D9B4-30FF-AE49-BB54-537B182B9184}"/>
                  </a:ext>
                </a:extLst>
              </p:cNvPr>
              <p:cNvGrpSpPr/>
              <p:nvPr userDrawn="1"/>
            </p:nvGrpSpPr>
            <p:grpSpPr>
              <a:xfrm>
                <a:off x="4208763" y="2110683"/>
                <a:ext cx="1495343" cy="1422369"/>
                <a:chOff x="4208763" y="2110683"/>
                <a:chExt cx="1495343" cy="1422369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2F8436A3-E735-D046-8F9C-C21351E3A89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4943740" y="2552990"/>
                  <a:ext cx="1812" cy="413278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Freeform 99">
                  <a:extLst>
                    <a:ext uri="{FF2B5EF4-FFF2-40B4-BE49-F238E27FC236}">
                      <a16:creationId xmlns:a16="http://schemas.microsoft.com/office/drawing/2014/main" id="{22303630-1253-EF4B-BDFB-7AFDEF29A5AF}"/>
                    </a:ext>
                  </a:extLst>
                </p:cNvPr>
                <p:cNvSpPr/>
                <p:nvPr userDrawn="1"/>
              </p:nvSpPr>
              <p:spPr>
                <a:xfrm>
                  <a:off x="4247201" y="2110683"/>
                  <a:ext cx="1456905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91440" rIns="423394" bIns="91440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kern="1200" dirty="0"/>
                    <a:t>2004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7B77419-77C1-6E4D-90C9-ABDEEEC3090D}"/>
                    </a:ext>
                  </a:extLst>
                </p:cNvPr>
                <p:cNvSpPr txBox="1"/>
                <p:nvPr userDrawn="1"/>
              </p:nvSpPr>
              <p:spPr>
                <a:xfrm>
                  <a:off x="4208763" y="2794388"/>
                  <a:ext cx="1478165" cy="73866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 w="25400">
                  <a:solidFill>
                    <a:schemeClr val="accent4"/>
                  </a:solidFill>
                </a:ln>
              </p:spPr>
              <p:txBody>
                <a:bodyPr wrap="square" tIns="91440" bIns="9144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bg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bg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bg1"/>
                      </a:solidFill>
                    </a:rPr>
                    <a:t>.</a:t>
                  </a:r>
                  <a:endParaRPr lang="en-US" sz="1200" i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4F6A910-4E09-8749-A5CC-4162EBF56AA9}"/>
                </a:ext>
              </a:extLst>
            </p:cNvPr>
            <p:cNvSpPr txBox="1"/>
            <p:nvPr userDrawn="1"/>
          </p:nvSpPr>
          <p:spPr>
            <a:xfrm>
              <a:off x="5250183" y="6311423"/>
              <a:ext cx="21715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Time Line Example</a:t>
              </a:r>
            </a:p>
          </p:txBody>
        </p:sp>
      </p:grpSp>
      <p:sp>
        <p:nvSpPr>
          <p:cNvPr id="111" name="Title Placeholder 1">
            <a:extLst>
              <a:ext uri="{FF2B5EF4-FFF2-40B4-BE49-F238E27FC236}">
                <a16:creationId xmlns:a16="http://schemas.microsoft.com/office/drawing/2014/main" id="{1DA7E8DA-C3A8-5640-BE9B-1A6451C8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40168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323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B6056AED-17B4-2E42-AE05-EDA29DAE8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3276" y="1238796"/>
            <a:ext cx="7045448" cy="760333"/>
          </a:xfrm>
          <a:prstGeom prst="rect">
            <a:avLst/>
          </a:pr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lnSpc>
                <a:spcPct val="100000"/>
              </a:lnSpc>
              <a:defRPr sz="4400" b="1" i="0" cap="none" spc="200" baseline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  <a:sym typeface="Wingdings" panose="05000000000000000000" pitchFamily="2" charset="2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55117BE7-491A-4FFF-B95C-A4B824BCA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7" y="2330824"/>
            <a:ext cx="10711543" cy="3056964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3200"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marL="265176" indent="-137160">
              <a:buClr>
                <a:srgbClr val="FFC000"/>
              </a:buClr>
              <a:buFont typeface="Wingdings" panose="05000000000000000000" pitchFamily="2" charset="2"/>
              <a:buChar char="§"/>
              <a:defRPr sz="2800"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 marL="448056" indent="-137160">
              <a:buClr>
                <a:srgbClr val="FFC000"/>
              </a:buClr>
              <a:buFont typeface="Wingdings" panose="05000000000000000000" pitchFamily="2" charset="2"/>
              <a:buChar char="§"/>
              <a:defRPr sz="2000"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rgbClr val="FFC000"/>
              </a:buClr>
              <a:defRPr sz="2000"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sz="2000"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529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B6056AED-17B4-2E42-AE05-EDA29DAE8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3276" y="2431102"/>
            <a:ext cx="7045448" cy="1676322"/>
          </a:xfrm>
          <a:prstGeom prst="rect">
            <a:avLst/>
          </a:prstGeom>
          <a:noFill/>
          <a:ln>
            <a:noFill/>
          </a:ln>
        </p:spPr>
        <p:txBody>
          <a:bodyPr wrap="square" anchor="ctr" anchorCtr="0">
            <a:noAutofit/>
          </a:bodyPr>
          <a:lstStyle>
            <a:lvl1pPr algn="ctr">
              <a:lnSpc>
                <a:spcPct val="100000"/>
              </a:lnSpc>
              <a:defRPr sz="4000" b="1" i="0" cap="none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defRPr>
            </a:lvl1pPr>
          </a:lstStyle>
          <a:p>
            <a:r>
              <a:rPr lang="en-US" dirty="0"/>
              <a:t>You have reached the end of this presentation.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8279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 userDrawn="1">
            <p:ph idx="1"/>
          </p:nvPr>
        </p:nvSpPr>
        <p:spPr>
          <a:xfrm>
            <a:off x="740227" y="1678476"/>
            <a:ext cx="10711543" cy="4620126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3600"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marL="265176" indent="-137160">
              <a:buClr>
                <a:srgbClr val="FFC000"/>
              </a:buClr>
              <a:buFont typeface="Wingdings" panose="05000000000000000000" pitchFamily="2" charset="2"/>
              <a:buChar char="§"/>
              <a:defRPr sz="3200"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 marL="448056" indent="-137160">
              <a:buClr>
                <a:srgbClr val="FFC000"/>
              </a:buClr>
              <a:buFont typeface="Wingdings" panose="05000000000000000000" pitchFamily="2" charset="2"/>
              <a:buChar char="§"/>
              <a:defRPr sz="2400"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rgbClr val="FFC000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sz="2400"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9AF0968-53FD-AF47-9274-6C79C149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8" y="559398"/>
            <a:ext cx="11254683" cy="713591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 algn="ctr">
              <a:defRPr sz="48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225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/>
          <p:cNvSpPr>
            <a:spLocks noGrp="1"/>
          </p:cNvSpPr>
          <p:nvPr userDrawn="1"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9AF0968-53FD-AF47-9274-6C79C149C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815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3641335D-B367-5647-BF31-BB20E76137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0513" y="1450975"/>
            <a:ext cx="11655425" cy="3948113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marL="413766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 marL="596646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 marL="742950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 marL="925830" indent="-285750">
              <a:buClr>
                <a:schemeClr val="bg1"/>
              </a:buClr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1D9E37BF-26A5-D44A-9538-4ED5935904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5646738"/>
            <a:ext cx="11641138" cy="3905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726DE0F-B816-A84C-A905-68799203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19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8246BD9-DE8A-0C46-8C6E-C7FB5639C9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1450975"/>
            <a:ext cx="5370058" cy="3948113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D79DE56-F8DE-C34D-8A33-DF90025A03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5646738"/>
            <a:ext cx="5355772" cy="3905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E01D7C-D791-B84C-9945-DF6406778E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3094" y="1450975"/>
            <a:ext cx="5374105" cy="3948113"/>
          </a:xfrm>
        </p:spPr>
        <p:txBody>
          <a:bodyPr/>
          <a:lstStyle>
            <a:lvl1pPr>
              <a:defRPr b="0" i="0">
                <a:latin typeface="Garamond" panose="02020404030301010803" pitchFamily="18" charset="0"/>
              </a:defRPr>
            </a:lvl1pPr>
            <a:lvl2pPr>
              <a:defRPr b="0" i="0">
                <a:latin typeface="Garamond" panose="02020404030301010803" pitchFamily="18" charset="0"/>
              </a:defRPr>
            </a:lvl2pPr>
            <a:lvl3pPr>
              <a:defRPr b="0" i="0">
                <a:latin typeface="Garamond" panose="02020404030301010803" pitchFamily="18" charset="0"/>
              </a:defRPr>
            </a:lvl3pPr>
            <a:lvl4pPr>
              <a:defRPr b="0" i="0">
                <a:latin typeface="Garamond" panose="02020404030301010803" pitchFamily="18" charset="0"/>
              </a:defRPr>
            </a:lvl4pPr>
            <a:lvl5pPr>
              <a:defRPr b="0" i="0"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B91EDE-7542-F14E-B4AF-06258FBD53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0" y="5646738"/>
            <a:ext cx="5457825" cy="390525"/>
          </a:xfrm>
        </p:spPr>
        <p:txBody>
          <a:bodyPr/>
          <a:lstStyle>
            <a:lvl1pPr>
              <a:defRPr b="0" i="0">
                <a:latin typeface="Garamond" panose="02020404030301010803" pitchFamily="18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B2BDDCB-3A1C-1D46-8A3A-5B060EF5E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04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44A14D7-DF3C-B44D-AC05-D272575656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2088" y="1450974"/>
            <a:ext cx="5370058" cy="4693151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FFF75E-9438-1448-88E5-B552F615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3094" y="1450975"/>
            <a:ext cx="5374105" cy="4693151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Garamond" panose="02020404030301010803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264E25-B63A-4A40-B7E2-BC4589A0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2641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9A03E60-43EB-144A-A8BB-05E3BB34A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610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6E47C9-5A49-944E-85E3-3088C691C916}"/>
              </a:ext>
            </a:extLst>
          </p:cNvPr>
          <p:cNvSpPr txBox="1"/>
          <p:nvPr userDrawn="1"/>
        </p:nvSpPr>
        <p:spPr>
          <a:xfrm>
            <a:off x="1578004" y="2094143"/>
            <a:ext cx="3969519" cy="484748"/>
          </a:xfrm>
          <a:prstGeom prst="rect">
            <a:avLst/>
          </a:prstGeom>
          <a:solidFill>
            <a:schemeClr val="accent2"/>
          </a:solidFill>
          <a:ln w="50800" cap="rnd">
            <a:solidFill>
              <a:schemeClr val="accent2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sz="1350" b="0" i="0" dirty="0">
                <a:ln>
                  <a:noFill/>
                </a:ln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Definition: 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EFFDE-04B0-9E45-9146-C72CF80E1CA2}"/>
              </a:ext>
            </a:extLst>
          </p:cNvPr>
          <p:cNvSpPr txBox="1"/>
          <p:nvPr userDrawn="1"/>
        </p:nvSpPr>
        <p:spPr>
          <a:xfrm>
            <a:off x="1578004" y="2749875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2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99962-2407-1A44-8C6F-B1F3D3AAC2C4}"/>
              </a:ext>
            </a:extLst>
          </p:cNvPr>
          <p:cNvSpPr txBox="1"/>
          <p:nvPr userDrawn="1"/>
        </p:nvSpPr>
        <p:spPr>
          <a:xfrm>
            <a:off x="1578003" y="3528051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accent4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4E185-87EB-2845-9488-8FAF6DE3DDD7}"/>
              </a:ext>
            </a:extLst>
          </p:cNvPr>
          <p:cNvSpPr txBox="1"/>
          <p:nvPr userDrawn="1"/>
        </p:nvSpPr>
        <p:spPr>
          <a:xfrm>
            <a:off x="1578003" y="4302264"/>
            <a:ext cx="3969519" cy="607192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accent6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D9401-9B2F-F247-B5C3-FF5407999BC1}"/>
              </a:ext>
            </a:extLst>
          </p:cNvPr>
          <p:cNvSpPr txBox="1"/>
          <p:nvPr userDrawn="1"/>
        </p:nvSpPr>
        <p:spPr>
          <a:xfrm>
            <a:off x="1578003" y="5084403"/>
            <a:ext cx="3969519" cy="577081"/>
          </a:xfrm>
          <a:prstGeom prst="rect">
            <a:avLst/>
          </a:prstGeom>
          <a:solidFill>
            <a:schemeClr val="accent1"/>
          </a:solidFill>
          <a:ln w="25400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182880" rIns="9144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l"/>
            <a:r>
              <a:rPr lang="en-US" sz="1350" b="0" i="0" dirty="0">
                <a:solidFill>
                  <a:schemeClr val="bg1"/>
                </a:solidFill>
                <a:effectLst>
                  <a:outerShdw blurRad="50800" dist="50800" dir="2940000" sx="10000" sy="10000" algn="ctr" rotWithShape="0">
                    <a:srgbClr val="000000"/>
                  </a:outerShdw>
                </a:effectLst>
                <a:latin typeface="Arial Regular"/>
                <a:cs typeface="Calibri" panose="020F0502020204030204" pitchFamily="34" charset="0"/>
              </a:rPr>
              <a:t>On screen instructions go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122E4-A8B1-5743-BED1-4F1F1A2D73F6}"/>
              </a:ext>
            </a:extLst>
          </p:cNvPr>
          <p:cNvSpPr txBox="1"/>
          <p:nvPr userDrawn="1"/>
        </p:nvSpPr>
        <p:spPr>
          <a:xfrm>
            <a:off x="6681592" y="3267424"/>
            <a:ext cx="3176197" cy="784830"/>
          </a:xfrm>
          <a:prstGeom prst="rect">
            <a:avLst/>
          </a:prstGeom>
          <a:solidFill>
            <a:schemeClr val="accent3"/>
          </a:solidFill>
          <a:ln w="0" cap="rnd">
            <a:noFill/>
          </a:ln>
        </p:spPr>
        <p:txBody>
          <a:bodyPr wrap="square" lIns="91440" tIns="18288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0"/>
            <a:r>
              <a:rPr lang="en-US" sz="1350" b="1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Use for quotes or small pieces of content that aren’t voiced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D4BEC1-9524-5346-82C4-2A69874C6E7B}"/>
              </a:ext>
            </a:extLst>
          </p:cNvPr>
          <p:cNvSpPr txBox="1"/>
          <p:nvPr userDrawn="1"/>
        </p:nvSpPr>
        <p:spPr>
          <a:xfrm>
            <a:off x="6681592" y="2163339"/>
            <a:ext cx="3176197" cy="577081"/>
          </a:xfrm>
          <a:prstGeom prst="rect">
            <a:avLst/>
          </a:prstGeom>
          <a:solidFill>
            <a:schemeClr val="accent2"/>
          </a:solidFill>
          <a:ln w="50800" cap="rnd">
            <a:noFill/>
          </a:ln>
        </p:spPr>
        <p:txBody>
          <a:bodyPr wrap="square" lIns="91440" tIns="18288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sz="1350" b="0" i="0" dirty="0">
                <a:ln>
                  <a:noFill/>
                </a:ln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heading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D3A75B-D521-A643-B615-B147965DCEDE}"/>
              </a:ext>
            </a:extLst>
          </p:cNvPr>
          <p:cNvGrpSpPr/>
          <p:nvPr userDrawn="1"/>
        </p:nvGrpSpPr>
        <p:grpSpPr>
          <a:xfrm>
            <a:off x="7031801" y="4503820"/>
            <a:ext cx="2475776" cy="1161165"/>
            <a:chOff x="5183671" y="5332804"/>
            <a:chExt cx="2426204" cy="11379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4EC197-005A-D54F-99CA-2EA1BB5DC952}"/>
                </a:ext>
              </a:extLst>
            </p:cNvPr>
            <p:cNvGrpSpPr/>
            <p:nvPr userDrawn="1"/>
          </p:nvGrpSpPr>
          <p:grpSpPr>
            <a:xfrm>
              <a:off x="5183671" y="5332804"/>
              <a:ext cx="2426204" cy="1137915"/>
              <a:chOff x="307826" y="2082546"/>
              <a:chExt cx="2426204" cy="113791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8A9818-F1BD-CD42-95FA-B6841EB183CD}"/>
                  </a:ext>
                </a:extLst>
              </p:cNvPr>
              <p:cNvSpPr/>
              <p:nvPr userDrawn="1"/>
            </p:nvSpPr>
            <p:spPr>
              <a:xfrm>
                <a:off x="307826" y="2082546"/>
                <a:ext cx="2426204" cy="87354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685800" rtlCol="0" anchor="ctr" anchorCtr="0"/>
              <a:lstStyle/>
              <a:p>
                <a:pPr lvl="0"/>
                <a:r>
                  <a:rPr lang="en-US" sz="1350" b="0" i="0" dirty="0">
                    <a:solidFill>
                      <a:schemeClr val="bg1"/>
                    </a:solidFill>
                    <a:latin typeface="Arial Regular"/>
                    <a:cs typeface="Calibri" panose="020F0502020204030204" pitchFamily="34" charset="0"/>
                  </a:rPr>
                  <a:t>Use for quotes or small pieces of content that aren’t voiced</a:t>
                </a:r>
              </a:p>
            </p:txBody>
          </p:sp>
          <p:sp>
            <p:nvSpPr>
              <p:cNvPr id="17" name="Isosceles Triangle 14">
                <a:extLst>
                  <a:ext uri="{FF2B5EF4-FFF2-40B4-BE49-F238E27FC236}">
                    <a16:creationId xmlns:a16="http://schemas.microsoft.com/office/drawing/2014/main" id="{2EEDE3CC-EB9A-E649-A573-6D3DAED0D14D}"/>
                  </a:ext>
                </a:extLst>
              </p:cNvPr>
              <p:cNvSpPr/>
              <p:nvPr userDrawn="1"/>
            </p:nvSpPr>
            <p:spPr>
              <a:xfrm rot="10800000">
                <a:off x="1231846" y="2940218"/>
                <a:ext cx="578163" cy="280243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E7C7C6-5E82-FB4F-A137-2A74B763F7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432" y="5526446"/>
              <a:ext cx="514350" cy="514350"/>
            </a:xfrm>
            <a:prstGeom prst="rect">
              <a:avLst/>
            </a:prstGeom>
          </p:spPr>
        </p:pic>
      </p:grp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CCFE323-5CF3-CD44-9068-6C5EDE13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1103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A8E9ED7-F0FA-F642-8F00-D6B54CC174AA}"/>
              </a:ext>
            </a:extLst>
          </p:cNvPr>
          <p:cNvGrpSpPr/>
          <p:nvPr userDrawn="1"/>
        </p:nvGrpSpPr>
        <p:grpSpPr>
          <a:xfrm>
            <a:off x="2562637" y="2307229"/>
            <a:ext cx="1743348" cy="419499"/>
            <a:chOff x="-4431847" y="-1221721"/>
            <a:chExt cx="2863333" cy="6046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0F125C-2DC4-964C-B197-E546D1E29749}"/>
                </a:ext>
              </a:extLst>
            </p:cNvPr>
            <p:cNvSpPr/>
            <p:nvPr userDrawn="1"/>
          </p:nvSpPr>
          <p:spPr>
            <a:xfrm>
              <a:off x="-4431847" y="-1221721"/>
              <a:ext cx="2863333" cy="406595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rtlCol="0" anchor="ctr" anchorCtr="0">
              <a:normAutofit fontScale="85000" lnSpcReduction="10000"/>
            </a:bodyPr>
            <a:lstStyle/>
            <a:p>
              <a:pPr lvl="0" algn="ctr"/>
              <a:r>
                <a:rPr lang="en-US" sz="1400" b="0" i="0" dirty="0">
                  <a:solidFill>
                    <a:schemeClr val="tx1"/>
                  </a:solidFill>
                  <a:latin typeface="Arial Regular"/>
                  <a:cs typeface="Calibri" panose="020F0502020204030204" pitchFamily="34" charset="0"/>
                </a:rPr>
                <a:t>This is a small callout</a:t>
              </a:r>
            </a:p>
          </p:txBody>
        </p:sp>
        <p:sp>
          <p:nvSpPr>
            <p:cNvPr id="7" name="Isosceles Triangle 43">
              <a:extLst>
                <a:ext uri="{FF2B5EF4-FFF2-40B4-BE49-F238E27FC236}">
                  <a16:creationId xmlns:a16="http://schemas.microsoft.com/office/drawing/2014/main" id="{18F95660-D34A-D744-A2C1-828007344F92}"/>
                </a:ext>
              </a:extLst>
            </p:cNvPr>
            <p:cNvSpPr/>
            <p:nvPr userDrawn="1"/>
          </p:nvSpPr>
          <p:spPr>
            <a:xfrm rot="10800000">
              <a:off x="-3231561" y="-841349"/>
              <a:ext cx="462762" cy="224308"/>
            </a:xfrm>
            <a:prstGeom prst="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DCAFB6-EDE0-A643-BCB3-71215AE54119}"/>
              </a:ext>
            </a:extLst>
          </p:cNvPr>
          <p:cNvGrpSpPr/>
          <p:nvPr userDrawn="1"/>
        </p:nvGrpSpPr>
        <p:grpSpPr>
          <a:xfrm>
            <a:off x="1348181" y="3251074"/>
            <a:ext cx="3890505" cy="600303"/>
            <a:chOff x="2454629" y="3422610"/>
            <a:chExt cx="2975888" cy="459178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95AE209-AB1E-A441-8865-24D7F7CA2C32}"/>
                </a:ext>
              </a:extLst>
            </p:cNvPr>
            <p:cNvSpPr/>
            <p:nvPr/>
          </p:nvSpPr>
          <p:spPr>
            <a:xfrm>
              <a:off x="2454629" y="3423485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0 w 1145759"/>
                <a:gd name="connsiteY5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676" tIns="37338" rIns="133245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1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33815E7-24F2-D743-9025-53CFCB4C8E52}"/>
                </a:ext>
              </a:extLst>
            </p:cNvPr>
            <p:cNvSpPr/>
            <p:nvPr/>
          </p:nvSpPr>
          <p:spPr>
            <a:xfrm>
              <a:off x="3372333" y="3422610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229152 w 1145759"/>
                <a:gd name="connsiteY5" fmla="*/ 229152 h 458303"/>
                <a:gd name="connsiteX6" fmla="*/ 0 w 1145759"/>
                <a:gd name="connsiteY6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229152" y="229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2133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59" tIns="37338" rIns="247820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2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0E29F73-8932-464D-B99D-9850A96D8D02}"/>
                </a:ext>
              </a:extLst>
            </p:cNvPr>
            <p:cNvSpPr/>
            <p:nvPr/>
          </p:nvSpPr>
          <p:spPr>
            <a:xfrm>
              <a:off x="4284758" y="3422743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229152 w 1145759"/>
                <a:gd name="connsiteY5" fmla="*/ 229152 h 458303"/>
                <a:gd name="connsiteX6" fmla="*/ 0 w 1145759"/>
                <a:gd name="connsiteY6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229152" y="229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4265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59" tIns="37338" rIns="247820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Item 3</a:t>
              </a:r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B27C84D-3D38-0E46-9EB9-8141C0C379B4}"/>
              </a:ext>
            </a:extLst>
          </p:cNvPr>
          <p:cNvSpPr/>
          <p:nvPr userDrawn="1"/>
        </p:nvSpPr>
        <p:spPr>
          <a:xfrm>
            <a:off x="2165537" y="4168673"/>
            <a:ext cx="2760374" cy="5031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54">
            <a:extLst>
              <a:ext uri="{FF2B5EF4-FFF2-40B4-BE49-F238E27FC236}">
                <a16:creationId xmlns:a16="http://schemas.microsoft.com/office/drawing/2014/main" id="{FFA17075-D6A4-964B-ABA9-C4DB836F29C3}"/>
              </a:ext>
            </a:extLst>
          </p:cNvPr>
          <p:cNvSpPr/>
          <p:nvPr userDrawn="1"/>
        </p:nvSpPr>
        <p:spPr>
          <a:xfrm>
            <a:off x="2165537" y="4814961"/>
            <a:ext cx="2760374" cy="503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57">
            <a:extLst>
              <a:ext uri="{FF2B5EF4-FFF2-40B4-BE49-F238E27FC236}">
                <a16:creationId xmlns:a16="http://schemas.microsoft.com/office/drawing/2014/main" id="{5FD523A1-1557-8B42-A06B-2FB0DA90B9F2}"/>
              </a:ext>
            </a:extLst>
          </p:cNvPr>
          <p:cNvSpPr/>
          <p:nvPr userDrawn="1"/>
        </p:nvSpPr>
        <p:spPr>
          <a:xfrm>
            <a:off x="2165537" y="5461249"/>
            <a:ext cx="2760374" cy="5031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CDD075-B382-C647-8E43-3640EF1FF0C8}"/>
              </a:ext>
            </a:extLst>
          </p:cNvPr>
          <p:cNvGrpSpPr/>
          <p:nvPr userDrawn="1"/>
        </p:nvGrpSpPr>
        <p:grpSpPr>
          <a:xfrm>
            <a:off x="5722457" y="2252255"/>
            <a:ext cx="449131" cy="449129"/>
            <a:chOff x="5722457" y="2252255"/>
            <a:chExt cx="449131" cy="449129"/>
          </a:xfrm>
        </p:grpSpPr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2B530C46-01A2-FF4E-BDFE-610CEC7EF7CC}"/>
                </a:ext>
              </a:extLst>
            </p:cNvPr>
            <p:cNvSpPr/>
            <p:nvPr/>
          </p:nvSpPr>
          <p:spPr>
            <a:xfrm>
              <a:off x="5722457" y="2252255"/>
              <a:ext cx="449131" cy="449129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1C196D-F29F-CF46-BDA6-2220613501E1}"/>
                </a:ext>
              </a:extLst>
            </p:cNvPr>
            <p:cNvSpPr txBox="1"/>
            <p:nvPr/>
          </p:nvSpPr>
          <p:spPr>
            <a:xfrm>
              <a:off x="5753191" y="2296371"/>
              <a:ext cx="387665" cy="40010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i="0" dirty="0">
                  <a:solidFill>
                    <a:schemeClr val="bg1"/>
                  </a:solidFill>
                  <a:latin typeface="Arial Regular"/>
                  <a:cs typeface="Calibri" panose="020F0502020204030204" pitchFamily="34" charset="0"/>
                </a:rPr>
                <a:t>!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22198509-2684-1C4E-BB1B-F940A0106A88}"/>
              </a:ext>
            </a:extLst>
          </p:cNvPr>
          <p:cNvSpPr/>
          <p:nvPr userDrawn="1"/>
        </p:nvSpPr>
        <p:spPr>
          <a:xfrm>
            <a:off x="6571201" y="2258263"/>
            <a:ext cx="448730" cy="4563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6A31D7-7EF7-7448-947A-B3901A50C4F8}"/>
              </a:ext>
            </a:extLst>
          </p:cNvPr>
          <p:cNvSpPr/>
          <p:nvPr userDrawn="1"/>
        </p:nvSpPr>
        <p:spPr>
          <a:xfrm>
            <a:off x="5820618" y="3361575"/>
            <a:ext cx="1697488" cy="3793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/>
            <a:r>
              <a:rPr lang="en-US" sz="1600" b="0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tag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ED0510-1A82-4D48-947D-5B627669974C}"/>
              </a:ext>
            </a:extLst>
          </p:cNvPr>
          <p:cNvSpPr/>
          <p:nvPr userDrawn="1"/>
        </p:nvSpPr>
        <p:spPr>
          <a:xfrm>
            <a:off x="5141425" y="4168673"/>
            <a:ext cx="2760374" cy="503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3DE83D-07E7-3346-804F-31FF575A1333}"/>
              </a:ext>
            </a:extLst>
          </p:cNvPr>
          <p:cNvSpPr/>
          <p:nvPr userDrawn="1"/>
        </p:nvSpPr>
        <p:spPr>
          <a:xfrm>
            <a:off x="5131633" y="4814961"/>
            <a:ext cx="2760374" cy="5031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EA7BB0-3A44-5244-B830-EFCBABB12989}"/>
              </a:ext>
            </a:extLst>
          </p:cNvPr>
          <p:cNvSpPr/>
          <p:nvPr userDrawn="1"/>
        </p:nvSpPr>
        <p:spPr>
          <a:xfrm>
            <a:off x="5131633" y="5457859"/>
            <a:ext cx="2760374" cy="5031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BF392B-AB24-9945-B388-99C4DE4CDFD4}"/>
              </a:ext>
            </a:extLst>
          </p:cNvPr>
          <p:cNvCxnSpPr/>
          <p:nvPr userDrawn="1"/>
        </p:nvCxnSpPr>
        <p:spPr>
          <a:xfrm>
            <a:off x="7714244" y="2170174"/>
            <a:ext cx="2495213" cy="0"/>
          </a:xfrm>
          <a:prstGeom prst="straightConnector1">
            <a:avLst/>
          </a:prstGeom>
          <a:ln w="857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C7F4C6-06A4-2A42-A784-F347C5FE7E56}"/>
              </a:ext>
            </a:extLst>
          </p:cNvPr>
          <p:cNvCxnSpPr/>
          <p:nvPr userDrawn="1"/>
        </p:nvCxnSpPr>
        <p:spPr>
          <a:xfrm>
            <a:off x="7714244" y="2700953"/>
            <a:ext cx="2495213" cy="0"/>
          </a:xfrm>
          <a:prstGeom prst="straightConnector1">
            <a:avLst/>
          </a:prstGeom>
          <a:ln w="857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995F855-A852-434F-B2E5-967552391156}"/>
              </a:ext>
            </a:extLst>
          </p:cNvPr>
          <p:cNvSpPr/>
          <p:nvPr userDrawn="1"/>
        </p:nvSpPr>
        <p:spPr>
          <a:xfrm>
            <a:off x="8281953" y="3363765"/>
            <a:ext cx="1697488" cy="3793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/>
            <a:r>
              <a:rPr lang="en-US" sz="1600" b="0" i="0" dirty="0">
                <a:solidFill>
                  <a:schemeClr val="tx1"/>
                </a:solidFill>
                <a:latin typeface="Arial Regular"/>
                <a:cs typeface="Calibri" panose="020F0502020204030204" pitchFamily="34" charset="0"/>
              </a:rPr>
              <a:t>This is a tag 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4A399AE-12D9-C946-BFDD-900DAB7ED786}"/>
              </a:ext>
            </a:extLst>
          </p:cNvPr>
          <p:cNvSpPr txBox="1">
            <a:spLocks/>
          </p:cNvSpPr>
          <p:nvPr userDrawn="1"/>
        </p:nvSpPr>
        <p:spPr>
          <a:xfrm>
            <a:off x="8281953" y="4110328"/>
            <a:ext cx="1927504" cy="18026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1400" b="0" kern="120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solidFill>
                  <a:schemeClr val="bg1"/>
                </a:solidFill>
                <a:latin typeface="Arial Regular"/>
                <a:cs typeface="Calibri" panose="020F0502020204030204" pitchFamily="34" charset="0"/>
              </a:rPr>
              <a:t>Use this type of shapes, colors (w/guidance from color palette) and effect to build diagrams, unless content requires something different. </a:t>
            </a: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942998D4-972F-BD4A-A662-73DE9F9F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32" y="176743"/>
            <a:ext cx="11254683" cy="486287"/>
          </a:xfrm>
          <a:prstGeom prst="rect">
            <a:avLst/>
          </a:prstGeom>
          <a:noFill/>
        </p:spPr>
        <p:txBody>
          <a:bodyPr vert="horz" wrap="square" lIns="91440" tIns="45720" rIns="91440" bIns="0" rtlCol="0" anchor="ctr" anchorCtr="0"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0979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5713" y="1597794"/>
            <a:ext cx="10711543" cy="462012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F73893-3AA6-5049-ADB8-59963363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6" y="230654"/>
            <a:ext cx="107195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5"/>
    </p:custDataLst>
    <p:extLst>
      <p:ext uri="{BB962C8B-B14F-4D97-AF65-F5344CB8AC3E}">
        <p14:creationId xmlns:p14="http://schemas.microsoft.com/office/powerpoint/2010/main" val="1690184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58" r:id="rId2"/>
    <p:sldLayoutId id="214748400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63" r:id="rId12"/>
    <p:sldLayoutId id="2147484001" r:id="rId13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 cap="none" spc="1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◦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Calibri" panose="020F0502020204030204" pitchFamily="34" charset="0"/>
        <a:buChar char="−"/>
        <a:defRPr sz="1400" b="0" i="0" kern="1200">
          <a:solidFill>
            <a:schemeClr val="tx1"/>
          </a:solidFill>
          <a:latin typeface="Arial Regular"/>
          <a:ea typeface="+mn-ea"/>
          <a:cs typeface="Calibri" panose="020F0502020204030204" pitchFamily="34" charset="0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D80C07-2BB3-7141-92B0-E9DA704A1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9105" y="4999068"/>
            <a:ext cx="10433787" cy="461665"/>
          </a:xfrm>
        </p:spPr>
        <p:txBody>
          <a:bodyPr/>
          <a:lstStyle/>
          <a:p>
            <a:r>
              <a:rPr lang="en-US" dirty="0"/>
              <a:t>What We Know and How We Know 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B473EA-B965-6B4C-8F03-AE365992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24" y="1526826"/>
            <a:ext cx="10719547" cy="791967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Spaces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1072855-A749-47F6-A57A-D2F250C90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600" y="2440243"/>
            <a:ext cx="8942660" cy="223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37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31FD44-0217-4A8A-B1E2-305F23F1B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u="sng" dirty="0"/>
              <a:t>So, how do we get duplicates, anyway?</a:t>
            </a:r>
          </a:p>
          <a:p>
            <a:pPr lvl="1"/>
            <a:r>
              <a:rPr lang="en-US" dirty="0"/>
              <a:t> We can “toggle” back and forth between two states </a:t>
            </a:r>
          </a:p>
          <a:p>
            <a:pPr lvl="1"/>
            <a:r>
              <a:rPr lang="en-US"/>
              <a:t> Totally </a:t>
            </a:r>
            <a:r>
              <a:rPr lang="en-US" dirty="0"/>
              <a:t>different actions can yield the same result</a:t>
            </a:r>
          </a:p>
          <a:p>
            <a:pPr marL="128016" lvl="1" indent="0">
              <a:buNone/>
            </a:pPr>
            <a:endParaRPr lang="en-US" dirty="0"/>
          </a:p>
          <a:p>
            <a:pPr marL="128016" lvl="1" indent="0">
              <a:buNone/>
            </a:pPr>
            <a:r>
              <a:rPr lang="en-US" dirty="0"/>
              <a:t>If we can eliminate duplicates somehow…</a:t>
            </a:r>
          </a:p>
          <a:p>
            <a:pPr lvl="1"/>
            <a:r>
              <a:rPr lang="en-US" dirty="0"/>
              <a:t> We’ll need less memory</a:t>
            </a:r>
          </a:p>
          <a:p>
            <a:pPr lvl="1"/>
            <a:r>
              <a:rPr lang="en-US" dirty="0"/>
              <a:t> We’ll need less CPU time</a:t>
            </a:r>
          </a:p>
          <a:p>
            <a:pPr marL="128016" lvl="1" indent="0">
              <a:buNone/>
            </a:pPr>
            <a:endParaRPr lang="en-US" dirty="0"/>
          </a:p>
          <a:p>
            <a:pPr marL="128016" lvl="1" indent="0">
              <a:buNone/>
            </a:pPr>
            <a:r>
              <a:rPr lang="en-US" dirty="0"/>
              <a:t>Scale difference: from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1.3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·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10</a:t>
            </a:r>
            <a:r>
              <a:rPr lang="en-US" b="1" baseline="30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33  </a:t>
            </a:r>
            <a:r>
              <a:rPr lang="en-US" dirty="0"/>
              <a:t>to </a:t>
            </a:r>
            <a:r>
              <a:rPr lang="en-US" b="1" dirty="0">
                <a:solidFill>
                  <a:srgbClr val="00FF00"/>
                </a:solidFill>
              </a:rPr>
              <a:t>3.6</a:t>
            </a:r>
            <a:r>
              <a:rPr lang="en-US" b="1" dirty="0">
                <a:solidFill>
                  <a:srgbClr val="00FF00"/>
                </a:solidFill>
                <a:latin typeface="Calibri" panose="020F0502020204030204" pitchFamily="34" charset="0"/>
              </a:rPr>
              <a:t> ·</a:t>
            </a:r>
            <a:r>
              <a:rPr lang="en-US" b="1" dirty="0">
                <a:solidFill>
                  <a:srgbClr val="00FF00"/>
                </a:solidFill>
              </a:rPr>
              <a:t> 10</a:t>
            </a:r>
            <a:r>
              <a:rPr lang="en-US" b="1" baseline="30000" dirty="0">
                <a:solidFill>
                  <a:srgbClr val="00FF00"/>
                </a:solidFill>
              </a:rPr>
              <a:t>5</a:t>
            </a:r>
            <a:r>
              <a:rPr lang="en-US" dirty="0"/>
              <a:t> – 28 orders of magnitude! 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7CE14B-1076-4BCB-8ED8-75B09D95D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Challenges: Duplicate States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D7CE3D-39C0-4F06-9566-E69D1C81208E}"/>
              </a:ext>
            </a:extLst>
          </p:cNvPr>
          <p:cNvGrpSpPr>
            <a:grpSpLocks noChangeAspect="1"/>
          </p:cNvGrpSpPr>
          <p:nvPr/>
        </p:nvGrpSpPr>
        <p:grpSpPr>
          <a:xfrm>
            <a:off x="8257400" y="2417444"/>
            <a:ext cx="2945681" cy="2969407"/>
            <a:chOff x="7829747" y="1247139"/>
            <a:chExt cx="4327740" cy="436259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BBF97D-F323-416E-863A-8E86319E2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52640" y="1247139"/>
              <a:ext cx="2351988" cy="235198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A3F659-EFC6-47A5-B507-0987C4C85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29747" y="2397209"/>
              <a:ext cx="2351988" cy="2351988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4BA8B2A-F011-43EB-B816-D2C671650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05499" y="3257749"/>
              <a:ext cx="2351988" cy="2351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714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7C02F5A-0A44-4501-9374-99FB62FC2349}"/>
              </a:ext>
            </a:extLst>
          </p:cNvPr>
          <p:cNvSpPr txBox="1">
            <a:spLocks/>
          </p:cNvSpPr>
          <p:nvPr/>
        </p:nvSpPr>
        <p:spPr>
          <a:xfrm>
            <a:off x="522002" y="3373945"/>
            <a:ext cx="11147987" cy="64581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◦"/>
              <a:defRPr sz="14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itchFamily="18" charset="2"/>
              <a:buChar char=""/>
              <a:defRPr sz="14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Calibri" panose="020F0502020204030204" pitchFamily="34" charset="0"/>
              <a:buChar char="−"/>
              <a:defRPr sz="1400" b="0" i="0" kern="1200">
                <a:solidFill>
                  <a:schemeClr val="tx1"/>
                </a:solidFill>
                <a:latin typeface="Arial Regular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D. Mark. 2009. </a:t>
            </a:r>
            <a:r>
              <a:rPr lang="en-US" sz="3200" i="1" dirty="0">
                <a:solidFill>
                  <a:schemeClr val="bg1"/>
                </a:solidFill>
                <a:latin typeface="Garamond" panose="02020404030301010803" pitchFamily="18" charset="0"/>
              </a:rPr>
              <a:t>Behavioral Mathematics for Game AI.</a:t>
            </a:r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 Cengage Learning.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F727D0B-F4DF-4AC7-9E06-1E2DF73D0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5" y="1889490"/>
            <a:ext cx="11254683" cy="713591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049127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46ED3D-F7C5-49D9-9EEB-C0AEAB755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727165"/>
            <a:ext cx="10711543" cy="427470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search space </a:t>
            </a:r>
            <a:r>
              <a:rPr lang="en-US" dirty="0"/>
              <a:t>(also called the </a:t>
            </a:r>
            <a:r>
              <a:rPr lang="en-US" b="1" dirty="0">
                <a:solidFill>
                  <a:srgbClr val="00B050"/>
                </a:solidFill>
              </a:rPr>
              <a:t>state space</a:t>
            </a:r>
            <a:r>
              <a:rPr lang="en-US" dirty="0"/>
              <a:t>) is the set of all possible problem states. Search spaces can be…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Discrete</a:t>
            </a:r>
            <a:r>
              <a:rPr lang="en-US" dirty="0"/>
              <a:t> or </a:t>
            </a:r>
            <a:r>
              <a:rPr lang="en-US" b="1" dirty="0">
                <a:solidFill>
                  <a:srgbClr val="00B050"/>
                </a:solidFill>
              </a:rPr>
              <a:t>Continuous</a:t>
            </a:r>
          </a:p>
          <a:p>
            <a:pPr lvl="1"/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Known</a:t>
            </a:r>
            <a:r>
              <a:rPr lang="en-US" dirty="0"/>
              <a:t> or </a:t>
            </a:r>
            <a:r>
              <a:rPr lang="en-US" b="1" dirty="0">
                <a:solidFill>
                  <a:srgbClr val="00B050"/>
                </a:solidFill>
              </a:rPr>
              <a:t>Unknown</a:t>
            </a:r>
          </a:p>
          <a:p>
            <a:pPr lvl="1"/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Static</a:t>
            </a:r>
            <a:r>
              <a:rPr lang="en-US" dirty="0"/>
              <a:t> or </a:t>
            </a:r>
            <a:r>
              <a:rPr lang="en-US" b="1" dirty="0">
                <a:solidFill>
                  <a:srgbClr val="00B050"/>
                </a:solidFill>
              </a:rPr>
              <a:t>Dynamic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B8DD12-6C66-42F6-A9F9-CAF7F49AA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a Search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DDE56F-CFC7-457D-8772-AF00AAD3E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0" y="3057524"/>
            <a:ext cx="67564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8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E30815-0C68-4DC4-949A-912F43686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55" y="1180414"/>
            <a:ext cx="11254651" cy="994767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If a state space is 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known</a:t>
            </a:r>
            <a:r>
              <a:rPr lang="en-US" dirty="0"/>
              <a:t>, we can build a </a:t>
            </a:r>
            <a:r>
              <a:rPr lang="en-US" b="1" dirty="0">
                <a:solidFill>
                  <a:srgbClr val="00B050"/>
                </a:solidFill>
              </a:rPr>
              <a:t>search graph </a:t>
            </a:r>
            <a:r>
              <a:rPr lang="en-US" dirty="0"/>
              <a:t>to represent the search space (which is 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discrete</a:t>
            </a:r>
            <a:r>
              <a:rPr lang="en-US" dirty="0"/>
              <a:t>) and improve search time.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A41860-2B3A-4E32-B097-90793CD0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5" y="431708"/>
            <a:ext cx="11254683" cy="691606"/>
          </a:xfrm>
        </p:spPr>
        <p:txBody>
          <a:bodyPr/>
          <a:lstStyle/>
          <a:p>
            <a:r>
              <a:rPr lang="en-US" dirty="0"/>
              <a:t>Search Graphs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DEFC4-88EA-49F0-A90C-270CA23C5A6A}"/>
              </a:ext>
            </a:extLst>
          </p:cNvPr>
          <p:cNvSpPr/>
          <p:nvPr/>
        </p:nvSpPr>
        <p:spPr>
          <a:xfrm>
            <a:off x="2918752" y="2584724"/>
            <a:ext cx="2743200" cy="27432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85DD23-EE32-49AF-B88C-5B58E5AB7F3B}"/>
              </a:ext>
            </a:extLst>
          </p:cNvPr>
          <p:cNvSpPr/>
          <p:nvPr/>
        </p:nvSpPr>
        <p:spPr>
          <a:xfrm>
            <a:off x="4016032" y="3682004"/>
            <a:ext cx="1647345" cy="54864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96E64B-850B-477B-9F1C-BFA86A34DBBE}"/>
              </a:ext>
            </a:extLst>
          </p:cNvPr>
          <p:cNvSpPr/>
          <p:nvPr/>
        </p:nvSpPr>
        <p:spPr>
          <a:xfrm>
            <a:off x="3467392" y="2584724"/>
            <a:ext cx="548640" cy="54864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A014B-93BB-45FB-A43F-7055A5B3A25F}"/>
              </a:ext>
            </a:extLst>
          </p:cNvPr>
          <p:cNvSpPr/>
          <p:nvPr/>
        </p:nvSpPr>
        <p:spPr>
          <a:xfrm>
            <a:off x="5113312" y="4230644"/>
            <a:ext cx="548640" cy="54864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6F331E-E00F-4595-A977-F2CCEBDC32C2}"/>
              </a:ext>
            </a:extLst>
          </p:cNvPr>
          <p:cNvSpPr/>
          <p:nvPr/>
        </p:nvSpPr>
        <p:spPr>
          <a:xfrm>
            <a:off x="4016032" y="4779284"/>
            <a:ext cx="1097280" cy="54864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DEA6C2-3BFA-4B5C-817C-19134A2DC3DE}"/>
              </a:ext>
            </a:extLst>
          </p:cNvPr>
          <p:cNvSpPr/>
          <p:nvPr/>
        </p:nvSpPr>
        <p:spPr>
          <a:xfrm>
            <a:off x="4564672" y="4230644"/>
            <a:ext cx="546265" cy="548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D4B45B-2C28-4469-8C10-718473D65D63}"/>
              </a:ext>
            </a:extLst>
          </p:cNvPr>
          <p:cNvSpPr/>
          <p:nvPr/>
        </p:nvSpPr>
        <p:spPr>
          <a:xfrm>
            <a:off x="4016032" y="2584724"/>
            <a:ext cx="1645445" cy="109061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0E83ED-E913-45F5-8421-C59F1175F58A}"/>
              </a:ext>
            </a:extLst>
          </p:cNvPr>
          <p:cNvSpPr/>
          <p:nvPr/>
        </p:nvSpPr>
        <p:spPr>
          <a:xfrm>
            <a:off x="4564672" y="4779284"/>
            <a:ext cx="546028" cy="54864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9C60DF-003C-499C-8903-C7BD08C7072F}"/>
              </a:ext>
            </a:extLst>
          </p:cNvPr>
          <p:cNvSpPr/>
          <p:nvPr/>
        </p:nvSpPr>
        <p:spPr>
          <a:xfrm>
            <a:off x="2106013" y="2584723"/>
            <a:ext cx="685800" cy="685800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3487B8-DD69-4DDF-9BEA-5D867A045859}"/>
              </a:ext>
            </a:extLst>
          </p:cNvPr>
          <p:cNvSpPr/>
          <p:nvPr/>
        </p:nvSpPr>
        <p:spPr>
          <a:xfrm>
            <a:off x="2103603" y="3270523"/>
            <a:ext cx="685800" cy="6858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699B16-E40D-4DB9-BDD9-6427C3E6C99C}"/>
              </a:ext>
            </a:extLst>
          </p:cNvPr>
          <p:cNvSpPr/>
          <p:nvPr/>
        </p:nvSpPr>
        <p:spPr>
          <a:xfrm>
            <a:off x="2106013" y="3956324"/>
            <a:ext cx="685800" cy="685800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35E216E-5B2E-48AF-83FA-A8ADD8538749}"/>
              </a:ext>
            </a:extLst>
          </p:cNvPr>
          <p:cNvCxnSpPr>
            <a:cxnSpLocks/>
          </p:cNvCxnSpPr>
          <p:nvPr/>
        </p:nvCxnSpPr>
        <p:spPr>
          <a:xfrm>
            <a:off x="7019925" y="2791516"/>
            <a:ext cx="0" cy="457200"/>
          </a:xfrm>
          <a:prstGeom prst="straightConnector1">
            <a:avLst/>
          </a:prstGeom>
          <a:ln w="254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018CCF-109F-4D1C-AC31-9EAAE16C533B}"/>
              </a:ext>
            </a:extLst>
          </p:cNvPr>
          <p:cNvCxnSpPr>
            <a:cxnSpLocks/>
          </p:cNvCxnSpPr>
          <p:nvPr/>
        </p:nvCxnSpPr>
        <p:spPr>
          <a:xfrm>
            <a:off x="7019925" y="3340156"/>
            <a:ext cx="0" cy="457200"/>
          </a:xfrm>
          <a:prstGeom prst="straightConnector1">
            <a:avLst/>
          </a:prstGeom>
          <a:ln w="254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4C4FBF-B354-4AA0-B2EE-1748ECA29011}"/>
              </a:ext>
            </a:extLst>
          </p:cNvPr>
          <p:cNvCxnSpPr>
            <a:cxnSpLocks/>
          </p:cNvCxnSpPr>
          <p:nvPr/>
        </p:nvCxnSpPr>
        <p:spPr>
          <a:xfrm>
            <a:off x="7019925" y="3888796"/>
            <a:ext cx="0" cy="457200"/>
          </a:xfrm>
          <a:prstGeom prst="straightConnector1">
            <a:avLst/>
          </a:prstGeom>
          <a:ln w="254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58515D9-88F5-41FD-869C-8A3D107C7711}"/>
              </a:ext>
            </a:extLst>
          </p:cNvPr>
          <p:cNvCxnSpPr>
            <a:cxnSpLocks/>
          </p:cNvCxnSpPr>
          <p:nvPr/>
        </p:nvCxnSpPr>
        <p:spPr>
          <a:xfrm>
            <a:off x="8071289" y="5351836"/>
            <a:ext cx="457200" cy="0"/>
          </a:xfrm>
          <a:prstGeom prst="straightConnector1">
            <a:avLst/>
          </a:prstGeom>
          <a:ln w="254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22D71B6-FFDF-4D52-B683-83788A8C99E7}"/>
              </a:ext>
            </a:extLst>
          </p:cNvPr>
          <p:cNvCxnSpPr>
            <a:cxnSpLocks/>
          </p:cNvCxnSpPr>
          <p:nvPr/>
        </p:nvCxnSpPr>
        <p:spPr>
          <a:xfrm>
            <a:off x="8619929" y="5351836"/>
            <a:ext cx="457200" cy="0"/>
          </a:xfrm>
          <a:prstGeom prst="straightConnector1">
            <a:avLst/>
          </a:prstGeom>
          <a:ln w="254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2A23574-069A-4C03-BC36-F558E077C8E3}"/>
              </a:ext>
            </a:extLst>
          </p:cNvPr>
          <p:cNvCxnSpPr>
            <a:cxnSpLocks/>
          </p:cNvCxnSpPr>
          <p:nvPr/>
        </p:nvCxnSpPr>
        <p:spPr>
          <a:xfrm>
            <a:off x="9168569" y="5351836"/>
            <a:ext cx="457200" cy="0"/>
          </a:xfrm>
          <a:prstGeom prst="straightConnector1">
            <a:avLst/>
          </a:prstGeom>
          <a:ln w="254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6C604FE-6232-4549-B65A-93084FA7ACC0}"/>
              </a:ext>
            </a:extLst>
          </p:cNvPr>
          <p:cNvSpPr/>
          <p:nvPr/>
        </p:nvSpPr>
        <p:spPr>
          <a:xfrm>
            <a:off x="2106013" y="4642124"/>
            <a:ext cx="685800" cy="685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59E45C9-628C-43CE-A59A-7D7A20775CD4}"/>
              </a:ext>
            </a:extLst>
          </p:cNvPr>
          <p:cNvSpPr/>
          <p:nvPr/>
        </p:nvSpPr>
        <p:spPr>
          <a:xfrm>
            <a:off x="7358253" y="2626924"/>
            <a:ext cx="228600" cy="2286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C9BA14-BBA3-461E-9F13-F732D3A73D98}"/>
              </a:ext>
            </a:extLst>
          </p:cNvPr>
          <p:cNvSpPr/>
          <p:nvPr/>
        </p:nvSpPr>
        <p:spPr>
          <a:xfrm>
            <a:off x="9004173" y="4821484"/>
            <a:ext cx="228600" cy="228600"/>
          </a:xfrm>
          <a:prstGeom prst="rect">
            <a:avLst/>
          </a:prstGeom>
          <a:solidFill>
            <a:srgbClr val="00206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81318E1-6E1B-4AAD-8308-AF529CDD2CC1}"/>
              </a:ext>
            </a:extLst>
          </p:cNvPr>
          <p:cNvSpPr/>
          <p:nvPr/>
        </p:nvSpPr>
        <p:spPr>
          <a:xfrm>
            <a:off x="7902986" y="4275702"/>
            <a:ext cx="228600" cy="2286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33A365-80EE-4B57-94A1-814C41AD26F3}"/>
              </a:ext>
            </a:extLst>
          </p:cNvPr>
          <p:cNvSpPr/>
          <p:nvPr/>
        </p:nvSpPr>
        <p:spPr>
          <a:xfrm>
            <a:off x="8455533" y="4821484"/>
            <a:ext cx="228600" cy="228600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96EEA1-9172-44A7-B97A-CE116B1EE845}"/>
              </a:ext>
            </a:extLst>
          </p:cNvPr>
          <p:cNvSpPr/>
          <p:nvPr/>
        </p:nvSpPr>
        <p:spPr>
          <a:xfrm>
            <a:off x="7355395" y="3175564"/>
            <a:ext cx="228600" cy="2286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8F470B-BAB2-43E3-B643-F79F896ECCAB}"/>
              </a:ext>
            </a:extLst>
          </p:cNvPr>
          <p:cNvSpPr/>
          <p:nvPr/>
        </p:nvSpPr>
        <p:spPr>
          <a:xfrm>
            <a:off x="7358253" y="3722489"/>
            <a:ext cx="228600" cy="2286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CE685BB-395F-4B62-853F-5D84E15A3775}"/>
              </a:ext>
            </a:extLst>
          </p:cNvPr>
          <p:cNvSpPr/>
          <p:nvPr/>
        </p:nvSpPr>
        <p:spPr>
          <a:xfrm>
            <a:off x="7358253" y="4272844"/>
            <a:ext cx="228600" cy="2286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24AA9AD-6FBE-4054-B5CA-B1FC446E171E}"/>
              </a:ext>
            </a:extLst>
          </p:cNvPr>
          <p:cNvSpPr/>
          <p:nvPr/>
        </p:nvSpPr>
        <p:spPr>
          <a:xfrm>
            <a:off x="7358253" y="4821484"/>
            <a:ext cx="228600" cy="2286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5673EF-52A0-4836-9910-8C5018A95F37}"/>
              </a:ext>
            </a:extLst>
          </p:cNvPr>
          <p:cNvSpPr/>
          <p:nvPr/>
        </p:nvSpPr>
        <p:spPr>
          <a:xfrm>
            <a:off x="7906893" y="4821484"/>
            <a:ext cx="228600" cy="2286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113300-5615-4FBC-9486-AC65513914B5}"/>
              </a:ext>
            </a:extLst>
          </p:cNvPr>
          <p:cNvSpPr/>
          <p:nvPr/>
        </p:nvSpPr>
        <p:spPr>
          <a:xfrm>
            <a:off x="9552813" y="4821484"/>
            <a:ext cx="228600" cy="2286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5E3DFA-813A-4D63-90FA-EF929F0C6E7E}"/>
              </a:ext>
            </a:extLst>
          </p:cNvPr>
          <p:cNvSpPr/>
          <p:nvPr/>
        </p:nvSpPr>
        <p:spPr>
          <a:xfrm>
            <a:off x="4014844" y="3133364"/>
            <a:ext cx="1095855" cy="10972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83EF432-48DE-42E8-AA1D-0F77D0D39214}"/>
              </a:ext>
            </a:extLst>
          </p:cNvPr>
          <p:cNvSpPr/>
          <p:nvPr/>
        </p:nvSpPr>
        <p:spPr>
          <a:xfrm>
            <a:off x="8455533" y="4272844"/>
            <a:ext cx="228600" cy="228600"/>
          </a:xfrm>
          <a:prstGeom prst="rect">
            <a:avLst/>
          </a:prstGeom>
          <a:solidFill>
            <a:srgbClr val="00B0F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D08D7DA-A9CD-4671-9EA7-FFBD436ACA24}"/>
              </a:ext>
            </a:extLst>
          </p:cNvPr>
          <p:cNvSpPr/>
          <p:nvPr/>
        </p:nvSpPr>
        <p:spPr>
          <a:xfrm>
            <a:off x="9552813" y="4272844"/>
            <a:ext cx="228600" cy="228600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56E7BFE-7FB3-4FD6-B739-1108766AFFDC}"/>
              </a:ext>
            </a:extLst>
          </p:cNvPr>
          <p:cNvSpPr/>
          <p:nvPr/>
        </p:nvSpPr>
        <p:spPr>
          <a:xfrm>
            <a:off x="9552813" y="3725347"/>
            <a:ext cx="228600" cy="228600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807254-445A-4C94-BBC7-FE08EF93D295}"/>
              </a:ext>
            </a:extLst>
          </p:cNvPr>
          <p:cNvSpPr/>
          <p:nvPr/>
        </p:nvSpPr>
        <p:spPr>
          <a:xfrm>
            <a:off x="7902986" y="3171373"/>
            <a:ext cx="228600" cy="2286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A2F7F13-39F4-495F-87FA-081DC52B7B9C}"/>
              </a:ext>
            </a:extLst>
          </p:cNvPr>
          <p:cNvSpPr/>
          <p:nvPr/>
        </p:nvSpPr>
        <p:spPr>
          <a:xfrm>
            <a:off x="7902986" y="2626924"/>
            <a:ext cx="228600" cy="228600"/>
          </a:xfrm>
          <a:prstGeom prst="rect">
            <a:avLst/>
          </a:prstGeom>
          <a:solidFill>
            <a:srgbClr val="0070C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0FF7D19-DE06-4848-B178-332AE311F009}"/>
              </a:ext>
            </a:extLst>
          </p:cNvPr>
          <p:cNvSpPr/>
          <p:nvPr/>
        </p:nvSpPr>
        <p:spPr>
          <a:xfrm>
            <a:off x="8455533" y="2626924"/>
            <a:ext cx="228600" cy="228600"/>
          </a:xfrm>
          <a:prstGeom prst="rect">
            <a:avLst/>
          </a:prstGeom>
          <a:solidFill>
            <a:srgbClr val="00206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7B0B26D-C4FC-4A91-B54B-EBA4649DA830}"/>
              </a:ext>
            </a:extLst>
          </p:cNvPr>
          <p:cNvSpPr/>
          <p:nvPr/>
        </p:nvSpPr>
        <p:spPr>
          <a:xfrm>
            <a:off x="9004173" y="2626924"/>
            <a:ext cx="228600" cy="228600"/>
          </a:xfrm>
          <a:prstGeom prst="rect">
            <a:avLst/>
          </a:prstGeom>
          <a:solidFill>
            <a:srgbClr val="00206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1DD4BA1-E9A1-479E-91AD-6149A95A53BB}"/>
              </a:ext>
            </a:extLst>
          </p:cNvPr>
          <p:cNvSpPr/>
          <p:nvPr/>
        </p:nvSpPr>
        <p:spPr>
          <a:xfrm>
            <a:off x="9548616" y="2626924"/>
            <a:ext cx="228600" cy="228600"/>
          </a:xfrm>
          <a:prstGeom prst="rect">
            <a:avLst/>
          </a:prstGeom>
          <a:solidFill>
            <a:srgbClr val="00206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7BBE38D-FC6C-47D8-8848-9170C1E27DA0}"/>
              </a:ext>
            </a:extLst>
          </p:cNvPr>
          <p:cNvSpPr/>
          <p:nvPr/>
        </p:nvSpPr>
        <p:spPr>
          <a:xfrm>
            <a:off x="9548616" y="3171373"/>
            <a:ext cx="228600" cy="228600"/>
          </a:xfrm>
          <a:prstGeom prst="rect">
            <a:avLst/>
          </a:prstGeom>
          <a:solidFill>
            <a:srgbClr val="00206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78367A5-733D-4B43-B83D-0BDB394F07A5}"/>
              </a:ext>
            </a:extLst>
          </p:cNvPr>
          <p:cNvSpPr/>
          <p:nvPr/>
        </p:nvSpPr>
        <p:spPr>
          <a:xfrm>
            <a:off x="7902986" y="3722489"/>
            <a:ext cx="228600" cy="2286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1A618FC-1C1C-4359-B662-786A53FA55B9}"/>
              </a:ext>
            </a:extLst>
          </p:cNvPr>
          <p:cNvSpPr/>
          <p:nvPr/>
        </p:nvSpPr>
        <p:spPr>
          <a:xfrm>
            <a:off x="8450953" y="3722489"/>
            <a:ext cx="228600" cy="2286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A0B295C-6A85-48F1-A961-35B915AA27FE}"/>
              </a:ext>
            </a:extLst>
          </p:cNvPr>
          <p:cNvSpPr/>
          <p:nvPr/>
        </p:nvSpPr>
        <p:spPr>
          <a:xfrm>
            <a:off x="8450577" y="3171373"/>
            <a:ext cx="228600" cy="2286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AEFFD7B-C18D-4C9E-B7BB-6A608D3DE8C8}"/>
              </a:ext>
            </a:extLst>
          </p:cNvPr>
          <p:cNvSpPr/>
          <p:nvPr/>
        </p:nvSpPr>
        <p:spPr>
          <a:xfrm>
            <a:off x="9004173" y="3175564"/>
            <a:ext cx="228600" cy="2286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C98A7B7-0D29-46B0-8A4D-A4510B445AB7}"/>
              </a:ext>
            </a:extLst>
          </p:cNvPr>
          <p:cNvSpPr/>
          <p:nvPr/>
        </p:nvSpPr>
        <p:spPr>
          <a:xfrm>
            <a:off x="9005874" y="3726680"/>
            <a:ext cx="228600" cy="2286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3DB82D0-AF3C-4C5F-BF81-3B8BB02AA7BD}"/>
              </a:ext>
            </a:extLst>
          </p:cNvPr>
          <p:cNvSpPr/>
          <p:nvPr/>
        </p:nvSpPr>
        <p:spPr>
          <a:xfrm>
            <a:off x="9004173" y="4269033"/>
            <a:ext cx="228600" cy="2286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F126179-B1DF-4159-84BB-DEA1D92FDEE5}"/>
              </a:ext>
            </a:extLst>
          </p:cNvPr>
          <p:cNvSpPr/>
          <p:nvPr/>
        </p:nvSpPr>
        <p:spPr>
          <a:xfrm>
            <a:off x="7248525" y="2513482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0EB773C-2569-4CA0-B625-A33318C0F95B}"/>
              </a:ext>
            </a:extLst>
          </p:cNvPr>
          <p:cNvSpPr/>
          <p:nvPr/>
        </p:nvSpPr>
        <p:spPr>
          <a:xfrm>
            <a:off x="7248525" y="3065836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639870D-AA8C-4E2D-8CCA-D933182C1473}"/>
              </a:ext>
            </a:extLst>
          </p:cNvPr>
          <p:cNvSpPr/>
          <p:nvPr/>
        </p:nvSpPr>
        <p:spPr>
          <a:xfrm>
            <a:off x="7248525" y="3611906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B6089ED-57AE-4DAA-B07D-1204819AD8B7}"/>
              </a:ext>
            </a:extLst>
          </p:cNvPr>
          <p:cNvSpPr/>
          <p:nvPr/>
        </p:nvSpPr>
        <p:spPr>
          <a:xfrm>
            <a:off x="7248525" y="4163116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C7C803D-1215-406B-905D-DE4D1B3B7EE5}"/>
              </a:ext>
            </a:extLst>
          </p:cNvPr>
          <p:cNvSpPr/>
          <p:nvPr/>
        </p:nvSpPr>
        <p:spPr>
          <a:xfrm>
            <a:off x="7248525" y="4711756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5AD3C9B-E288-4977-93AF-A75CBD198B5F}"/>
              </a:ext>
            </a:extLst>
          </p:cNvPr>
          <p:cNvSpPr/>
          <p:nvPr/>
        </p:nvSpPr>
        <p:spPr>
          <a:xfrm>
            <a:off x="7797165" y="4711756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E19931F-CF21-4234-B81E-C4E0008CE1EE}"/>
              </a:ext>
            </a:extLst>
          </p:cNvPr>
          <p:cNvSpPr/>
          <p:nvPr/>
        </p:nvSpPr>
        <p:spPr>
          <a:xfrm>
            <a:off x="8345805" y="4711756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8C18162-C87E-45CA-AFA6-E10D5FD264EE}"/>
              </a:ext>
            </a:extLst>
          </p:cNvPr>
          <p:cNvSpPr/>
          <p:nvPr/>
        </p:nvSpPr>
        <p:spPr>
          <a:xfrm>
            <a:off x="8894445" y="4711756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EC9495A-8D92-45A4-8C15-AF3C93724849}"/>
              </a:ext>
            </a:extLst>
          </p:cNvPr>
          <p:cNvSpPr/>
          <p:nvPr/>
        </p:nvSpPr>
        <p:spPr>
          <a:xfrm>
            <a:off x="9443085" y="4707184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C259F4B-87EF-409C-88F7-5E59101C2EA2}"/>
              </a:ext>
            </a:extLst>
          </p:cNvPr>
          <p:cNvSpPr/>
          <p:nvPr/>
        </p:nvSpPr>
        <p:spPr>
          <a:xfrm>
            <a:off x="8345805" y="4163116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62B24B3-D82F-4774-BE65-63554C32860F}"/>
              </a:ext>
            </a:extLst>
          </p:cNvPr>
          <p:cNvSpPr/>
          <p:nvPr/>
        </p:nvSpPr>
        <p:spPr>
          <a:xfrm>
            <a:off x="7797165" y="2517101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183516E-4F93-475C-BE96-B2A973934194}"/>
              </a:ext>
            </a:extLst>
          </p:cNvPr>
          <p:cNvSpPr/>
          <p:nvPr/>
        </p:nvSpPr>
        <p:spPr>
          <a:xfrm>
            <a:off x="8345805" y="2517196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E3129FC-C126-43C6-9B43-9D2BC5ADC0FE}"/>
              </a:ext>
            </a:extLst>
          </p:cNvPr>
          <p:cNvSpPr/>
          <p:nvPr/>
        </p:nvSpPr>
        <p:spPr>
          <a:xfrm>
            <a:off x="8894445" y="2518147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70970F4-F1DC-4453-A2E8-171A18EE0DE9}"/>
              </a:ext>
            </a:extLst>
          </p:cNvPr>
          <p:cNvSpPr/>
          <p:nvPr/>
        </p:nvSpPr>
        <p:spPr>
          <a:xfrm>
            <a:off x="9446889" y="2512624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FB876D8-5840-4897-BC6E-08834FF16AE7}"/>
              </a:ext>
            </a:extLst>
          </p:cNvPr>
          <p:cNvSpPr/>
          <p:nvPr/>
        </p:nvSpPr>
        <p:spPr>
          <a:xfrm>
            <a:off x="9443272" y="3068884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C1B55C4D-3AC3-41E5-B1DC-05211AF9E923}"/>
              </a:ext>
            </a:extLst>
          </p:cNvPr>
          <p:cNvSpPr/>
          <p:nvPr/>
        </p:nvSpPr>
        <p:spPr>
          <a:xfrm>
            <a:off x="9443085" y="3616381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33147A0-CA53-44F5-AC29-70E0732FD0E6}"/>
              </a:ext>
            </a:extLst>
          </p:cNvPr>
          <p:cNvSpPr/>
          <p:nvPr/>
        </p:nvSpPr>
        <p:spPr>
          <a:xfrm>
            <a:off x="9446035" y="4163116"/>
            <a:ext cx="457200" cy="4572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252A543-E6B9-4B06-B879-6E3035DADB3B}"/>
              </a:ext>
            </a:extLst>
          </p:cNvPr>
          <p:cNvCxnSpPr>
            <a:cxnSpLocks/>
          </p:cNvCxnSpPr>
          <p:nvPr/>
        </p:nvCxnSpPr>
        <p:spPr>
          <a:xfrm>
            <a:off x="7373495" y="2955533"/>
            <a:ext cx="0" cy="13716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397B443-2CF2-4F14-B980-5E0FEF54CFE7}"/>
              </a:ext>
            </a:extLst>
          </p:cNvPr>
          <p:cNvCxnSpPr>
            <a:cxnSpLocks/>
          </p:cNvCxnSpPr>
          <p:nvPr/>
        </p:nvCxnSpPr>
        <p:spPr>
          <a:xfrm flipV="1">
            <a:off x="7577709" y="2956108"/>
            <a:ext cx="0" cy="13716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889A3CD-85CC-45A5-82F7-C7891AEBFBD4}"/>
              </a:ext>
            </a:extLst>
          </p:cNvPr>
          <p:cNvGrpSpPr/>
          <p:nvPr/>
        </p:nvGrpSpPr>
        <p:grpSpPr>
          <a:xfrm>
            <a:off x="7367588" y="3505030"/>
            <a:ext cx="204214" cy="137735"/>
            <a:chOff x="7821170" y="3836857"/>
            <a:chExt cx="204214" cy="137735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B5D3DAC1-E924-4A8F-9B87-DB8699B01457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1C93518-C2EA-49BF-925F-4D6402A90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2C9E890-C33B-469D-9837-DBA1D886CB16}"/>
              </a:ext>
            </a:extLst>
          </p:cNvPr>
          <p:cNvCxnSpPr>
            <a:cxnSpLocks/>
          </p:cNvCxnSpPr>
          <p:nvPr/>
        </p:nvCxnSpPr>
        <p:spPr>
          <a:xfrm>
            <a:off x="7367588" y="4048241"/>
            <a:ext cx="0" cy="13716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400A133-C54D-4325-9C70-801D0995F4D5}"/>
              </a:ext>
            </a:extLst>
          </p:cNvPr>
          <p:cNvCxnSpPr>
            <a:cxnSpLocks/>
          </p:cNvCxnSpPr>
          <p:nvPr/>
        </p:nvCxnSpPr>
        <p:spPr>
          <a:xfrm flipV="1">
            <a:off x="7571802" y="4048816"/>
            <a:ext cx="0" cy="13716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9F496E5-D897-4ED0-A37C-336A5C011B2B}"/>
              </a:ext>
            </a:extLst>
          </p:cNvPr>
          <p:cNvGrpSpPr/>
          <p:nvPr/>
        </p:nvGrpSpPr>
        <p:grpSpPr>
          <a:xfrm>
            <a:off x="7379781" y="4597168"/>
            <a:ext cx="204214" cy="137735"/>
            <a:chOff x="7821170" y="3836857"/>
            <a:chExt cx="204214" cy="137735"/>
          </a:xfrm>
        </p:grpSpPr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6889ABC4-4930-41A2-83A0-86B1F203A9CE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77E2E3D-48CF-406C-884A-7BFF732A9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C6FB96E-C546-4749-AEAE-477AB25DD221}"/>
              </a:ext>
            </a:extLst>
          </p:cNvPr>
          <p:cNvGrpSpPr/>
          <p:nvPr/>
        </p:nvGrpSpPr>
        <p:grpSpPr>
          <a:xfrm>
            <a:off x="8481493" y="4591546"/>
            <a:ext cx="204214" cy="137735"/>
            <a:chOff x="7821170" y="3836857"/>
            <a:chExt cx="204214" cy="137735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168A2342-865C-44DF-96BF-6A76B371AD23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D105026-11E4-4709-BA14-3C7AFB723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C7161D1-96FD-40C7-A5EF-4C3B15A979E7}"/>
              </a:ext>
            </a:extLst>
          </p:cNvPr>
          <p:cNvGrpSpPr/>
          <p:nvPr/>
        </p:nvGrpSpPr>
        <p:grpSpPr>
          <a:xfrm>
            <a:off x="9569578" y="4595832"/>
            <a:ext cx="204214" cy="137735"/>
            <a:chOff x="7821170" y="3836857"/>
            <a:chExt cx="204214" cy="137735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B117ADC7-6AC4-4EDA-876A-73AEAD24C28B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CD687ABB-CAB9-4044-A2C6-86463365F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2FA4319-7D20-4A45-8CD0-10F982EDC8DD}"/>
              </a:ext>
            </a:extLst>
          </p:cNvPr>
          <p:cNvGrpSpPr/>
          <p:nvPr/>
        </p:nvGrpSpPr>
        <p:grpSpPr>
          <a:xfrm>
            <a:off x="9548616" y="4048148"/>
            <a:ext cx="204214" cy="137735"/>
            <a:chOff x="7821170" y="3836857"/>
            <a:chExt cx="204214" cy="137735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C34C2E1-FA60-40F2-A6DF-B4D4BA1EDB47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1386751B-0D88-4362-92EE-F6BF4B729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AC7CB2D-1B1F-4A76-9EFB-5A20E41AECE2}"/>
              </a:ext>
            </a:extLst>
          </p:cNvPr>
          <p:cNvGrpSpPr/>
          <p:nvPr/>
        </p:nvGrpSpPr>
        <p:grpSpPr>
          <a:xfrm>
            <a:off x="9577199" y="3504455"/>
            <a:ext cx="204214" cy="137735"/>
            <a:chOff x="7821170" y="3836857"/>
            <a:chExt cx="204214" cy="137735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AFA668A2-33A0-4E20-879D-58CAE8BD3499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ED5F7EF-E3FA-41DC-A9E2-33B32B9AA3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714C6BF-F838-482F-A910-83E32BF5907C}"/>
              </a:ext>
            </a:extLst>
          </p:cNvPr>
          <p:cNvGrpSpPr/>
          <p:nvPr/>
        </p:nvGrpSpPr>
        <p:grpSpPr>
          <a:xfrm>
            <a:off x="9562144" y="2952629"/>
            <a:ext cx="204214" cy="137735"/>
            <a:chOff x="7821170" y="3836857"/>
            <a:chExt cx="204214" cy="137735"/>
          </a:xfrm>
        </p:grpSpPr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2DCA1942-D341-4C52-84A9-DADD4A43F952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A70A1106-AC7C-4870-AE56-C615AC8D1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59E1CD4-AE25-478F-8580-1A079803F51A}"/>
              </a:ext>
            </a:extLst>
          </p:cNvPr>
          <p:cNvGrpSpPr/>
          <p:nvPr/>
        </p:nvGrpSpPr>
        <p:grpSpPr>
          <a:xfrm rot="5400000">
            <a:off x="7659247" y="2672357"/>
            <a:ext cx="204214" cy="137735"/>
            <a:chOff x="7821170" y="3836857"/>
            <a:chExt cx="204214" cy="137735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51D96A9-A6CB-4596-A123-168467F1B97D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32E89C8-150F-4500-8560-4E052EC03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A94D208-50DE-4EBB-89B6-052F4279308C}"/>
              </a:ext>
            </a:extLst>
          </p:cNvPr>
          <p:cNvGrpSpPr/>
          <p:nvPr/>
        </p:nvGrpSpPr>
        <p:grpSpPr>
          <a:xfrm rot="5400000">
            <a:off x="8192834" y="2660164"/>
            <a:ext cx="204214" cy="137735"/>
            <a:chOff x="7821170" y="3836857"/>
            <a:chExt cx="204214" cy="137735"/>
          </a:xfrm>
        </p:grpSpPr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5FC1544D-7FB2-4ED5-A3D3-4173761A43E8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7E19B884-1649-485C-8A5F-EF121A141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8BD2379-43AB-440D-B6A7-38138B124AD6}"/>
              </a:ext>
            </a:extLst>
          </p:cNvPr>
          <p:cNvGrpSpPr/>
          <p:nvPr/>
        </p:nvGrpSpPr>
        <p:grpSpPr>
          <a:xfrm rot="5400000">
            <a:off x="8748519" y="2660165"/>
            <a:ext cx="204214" cy="137735"/>
            <a:chOff x="7821170" y="3836857"/>
            <a:chExt cx="204214" cy="137735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34F76757-8888-4262-B9BD-54DAE86395A6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B3A14443-FDBD-4BF4-B022-C30B802A34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0468119-FD1E-4A38-8004-9D364551EEC2}"/>
              </a:ext>
            </a:extLst>
          </p:cNvPr>
          <p:cNvGrpSpPr/>
          <p:nvPr/>
        </p:nvGrpSpPr>
        <p:grpSpPr>
          <a:xfrm rot="5400000">
            <a:off x="9301260" y="2666642"/>
            <a:ext cx="204214" cy="137735"/>
            <a:chOff x="7821170" y="3836857"/>
            <a:chExt cx="204214" cy="137735"/>
          </a:xfrm>
        </p:grpSpPr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B71CA3D2-3482-4E6A-9D31-F3E7A6030064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8CD3BEAA-5709-43CE-A721-89232C6284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3BF2B0A-183D-4045-A7DD-D07D64C74264}"/>
              </a:ext>
            </a:extLst>
          </p:cNvPr>
          <p:cNvGrpSpPr/>
          <p:nvPr/>
        </p:nvGrpSpPr>
        <p:grpSpPr>
          <a:xfrm rot="5400000">
            <a:off x="7649338" y="4863013"/>
            <a:ext cx="204214" cy="137735"/>
            <a:chOff x="7821170" y="3836857"/>
            <a:chExt cx="204214" cy="137735"/>
          </a:xfrm>
        </p:grpSpPr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84BF9989-8998-48E1-A263-D23F0252EB74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74C8D53A-BD73-4446-AD1C-A9A8F66047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F76B43D-937C-4731-913B-DB4A55EEC766}"/>
              </a:ext>
            </a:extLst>
          </p:cNvPr>
          <p:cNvGrpSpPr/>
          <p:nvPr/>
        </p:nvGrpSpPr>
        <p:grpSpPr>
          <a:xfrm rot="5400000">
            <a:off x="8211694" y="4863014"/>
            <a:ext cx="204214" cy="137735"/>
            <a:chOff x="7821170" y="3836857"/>
            <a:chExt cx="204214" cy="137735"/>
          </a:xfrm>
        </p:grpSpPr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5BE79AB-FEFD-4A8F-9BE1-8E9E3917E02F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A3DA2941-9CF8-446E-8394-AF7530FE1C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99BC3EB-0D88-4141-9B6F-36BDE2AF894B}"/>
              </a:ext>
            </a:extLst>
          </p:cNvPr>
          <p:cNvGrpSpPr/>
          <p:nvPr/>
        </p:nvGrpSpPr>
        <p:grpSpPr>
          <a:xfrm rot="5400000">
            <a:off x="8741758" y="4879110"/>
            <a:ext cx="204214" cy="137735"/>
            <a:chOff x="7821170" y="3836857"/>
            <a:chExt cx="204214" cy="137735"/>
          </a:xfrm>
        </p:grpSpPr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FC7AACC2-34B6-400B-BD52-5EF42631F1A2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056F44A6-2464-41B1-A306-DE7C931C1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927F367-308D-4704-9BB2-FB528C32E796}"/>
              </a:ext>
            </a:extLst>
          </p:cNvPr>
          <p:cNvGrpSpPr/>
          <p:nvPr/>
        </p:nvGrpSpPr>
        <p:grpSpPr>
          <a:xfrm rot="5400000">
            <a:off x="9308974" y="4866917"/>
            <a:ext cx="204214" cy="137735"/>
            <a:chOff x="7821170" y="3836857"/>
            <a:chExt cx="204214" cy="137735"/>
          </a:xfrm>
        </p:grpSpPr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9B18E632-BBD4-4676-8B44-01712815310F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70" y="3836857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A70735B9-E57F-45D8-9839-22E5AFACB0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5384" y="3837432"/>
              <a:ext cx="0" cy="13716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5D7DF2E-5854-4944-AE10-57C218835350}"/>
              </a:ext>
            </a:extLst>
          </p:cNvPr>
          <p:cNvSpPr/>
          <p:nvPr/>
        </p:nvSpPr>
        <p:spPr>
          <a:xfrm>
            <a:off x="3467392" y="3133364"/>
            <a:ext cx="548640" cy="16459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ABB060B6-C439-4206-936D-D807A23726EC}"/>
              </a:ext>
            </a:extLst>
          </p:cNvPr>
          <p:cNvCxnSpPr>
            <a:cxnSpLocks/>
          </p:cNvCxnSpPr>
          <p:nvPr/>
        </p:nvCxnSpPr>
        <p:spPr>
          <a:xfrm flipV="1">
            <a:off x="7602093" y="2880386"/>
            <a:ext cx="228600" cy="22860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F5EF221-E3D3-4477-8F73-6F303747E74C}"/>
              </a:ext>
            </a:extLst>
          </p:cNvPr>
          <p:cNvCxnSpPr>
            <a:cxnSpLocks/>
          </p:cNvCxnSpPr>
          <p:nvPr/>
        </p:nvCxnSpPr>
        <p:spPr>
          <a:xfrm flipH="1">
            <a:off x="7645625" y="2935676"/>
            <a:ext cx="228600" cy="22860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69B86C9-8FF1-4AD1-B967-C35BC88F80AE}"/>
              </a:ext>
            </a:extLst>
          </p:cNvPr>
          <p:cNvGrpSpPr/>
          <p:nvPr/>
        </p:nvGrpSpPr>
        <p:grpSpPr>
          <a:xfrm>
            <a:off x="9216299" y="4488827"/>
            <a:ext cx="272132" cy="283890"/>
            <a:chOff x="5740048" y="2974589"/>
            <a:chExt cx="272132" cy="283890"/>
          </a:xfrm>
        </p:grpSpPr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D37295D7-4583-4E64-A217-D7B7753CF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0048" y="2974589"/>
              <a:ext cx="228600" cy="22860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1F19CDBA-AE99-41E8-95B9-1CD3A33184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3580" y="3029879"/>
              <a:ext cx="228600" cy="22860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D7DBA758-C969-4F5A-8357-02E44733D583}"/>
              </a:ext>
            </a:extLst>
          </p:cNvPr>
          <p:cNvCxnSpPr>
            <a:cxnSpLocks/>
          </p:cNvCxnSpPr>
          <p:nvPr/>
        </p:nvCxnSpPr>
        <p:spPr>
          <a:xfrm flipV="1">
            <a:off x="8144815" y="4496446"/>
            <a:ext cx="228600" cy="22860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B314A82-C200-494E-818F-12514096515C}"/>
              </a:ext>
            </a:extLst>
          </p:cNvPr>
          <p:cNvCxnSpPr>
            <a:cxnSpLocks/>
          </p:cNvCxnSpPr>
          <p:nvPr/>
        </p:nvCxnSpPr>
        <p:spPr>
          <a:xfrm flipH="1">
            <a:off x="8188347" y="4551736"/>
            <a:ext cx="228600" cy="22860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08EC80A-6608-4CE6-A657-188B97B77287}"/>
              </a:ext>
            </a:extLst>
          </p:cNvPr>
          <p:cNvGrpSpPr/>
          <p:nvPr/>
        </p:nvGrpSpPr>
        <p:grpSpPr>
          <a:xfrm rot="5400000">
            <a:off x="7671136" y="4482948"/>
            <a:ext cx="272132" cy="283890"/>
            <a:chOff x="5736711" y="2937935"/>
            <a:chExt cx="272132" cy="283890"/>
          </a:xfrm>
        </p:grpSpPr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7DB80635-B42A-446F-BFFA-FC3C1D7D1E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6711" y="2937935"/>
              <a:ext cx="228600" cy="22860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4B9E30FF-8B88-47C1-BB19-699C0E06B6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243" y="2993225"/>
              <a:ext cx="228600" cy="22860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2D9FD4C7-9FF8-4870-A24E-03B276CC04FC}"/>
              </a:ext>
            </a:extLst>
          </p:cNvPr>
          <p:cNvGrpSpPr/>
          <p:nvPr/>
        </p:nvGrpSpPr>
        <p:grpSpPr>
          <a:xfrm rot="5400000">
            <a:off x="8757342" y="4475326"/>
            <a:ext cx="272132" cy="283890"/>
            <a:chOff x="5736711" y="2937935"/>
            <a:chExt cx="272132" cy="283890"/>
          </a:xfrm>
        </p:grpSpPr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669CC412-B4D2-4815-B90A-082660ED97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6711" y="2937935"/>
              <a:ext cx="228600" cy="22860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096FACCA-53CC-490D-B19B-8F41EA69F4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243" y="2993225"/>
              <a:ext cx="228600" cy="22860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EEF77D8-5D88-4815-B020-4072F5BBF7EF}"/>
              </a:ext>
            </a:extLst>
          </p:cNvPr>
          <p:cNvGrpSpPr/>
          <p:nvPr/>
        </p:nvGrpSpPr>
        <p:grpSpPr>
          <a:xfrm rot="5400000">
            <a:off x="9221804" y="2918883"/>
            <a:ext cx="272132" cy="283890"/>
            <a:chOff x="5736711" y="2937935"/>
            <a:chExt cx="272132" cy="283890"/>
          </a:xfrm>
        </p:grpSpPr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4ACB5B3C-D975-4568-BEAC-D781AE4EF4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6711" y="2937935"/>
              <a:ext cx="228600" cy="22860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4D13E96D-3911-45B8-AF71-0E9E7A534B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243" y="2993225"/>
              <a:ext cx="228600" cy="22860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FAE824D-D471-4570-BF10-98A1D579D1D7}"/>
              </a:ext>
            </a:extLst>
          </p:cNvPr>
          <p:cNvCxnSpPr>
            <a:cxnSpLocks/>
          </p:cNvCxnSpPr>
          <p:nvPr/>
        </p:nvCxnSpPr>
        <p:spPr>
          <a:xfrm>
            <a:off x="7024785" y="4423720"/>
            <a:ext cx="914400" cy="914400"/>
          </a:xfrm>
          <a:prstGeom prst="straightConnector1">
            <a:avLst/>
          </a:prstGeom>
          <a:ln w="25400">
            <a:solidFill>
              <a:srgbClr val="00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56">
            <a:extLst>
              <a:ext uri="{FF2B5EF4-FFF2-40B4-BE49-F238E27FC236}">
                <a16:creationId xmlns:a16="http://schemas.microsoft.com/office/drawing/2014/main" id="{1772A8E6-240F-48C1-A9E7-310646AD9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0278" y="2791516"/>
            <a:ext cx="60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1∙1</a:t>
            </a:r>
            <a:endParaRPr lang="en-US" sz="2000" dirty="0">
              <a:solidFill>
                <a:srgbClr val="00FF00"/>
              </a:solidFill>
              <a:latin typeface="Arial" charset="0"/>
              <a:cs typeface="Arial" charset="0"/>
            </a:endParaRPr>
          </a:p>
        </p:txBody>
      </p:sp>
      <p:sp>
        <p:nvSpPr>
          <p:cNvPr id="182" name="TextBox 56">
            <a:extLst>
              <a:ext uri="{FF2B5EF4-FFF2-40B4-BE49-F238E27FC236}">
                <a16:creationId xmlns:a16="http://schemas.microsoft.com/office/drawing/2014/main" id="{B4416C63-0590-4B3C-A625-FF6BFCBAA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0278" y="3326440"/>
            <a:ext cx="60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1∙1</a:t>
            </a:r>
            <a:endParaRPr lang="en-US" sz="2000" dirty="0">
              <a:solidFill>
                <a:srgbClr val="00FF00"/>
              </a:solidFill>
              <a:latin typeface="Arial" charset="0"/>
              <a:cs typeface="Arial" charset="0"/>
            </a:endParaRPr>
          </a:p>
        </p:txBody>
      </p:sp>
      <p:sp>
        <p:nvSpPr>
          <p:cNvPr id="183" name="TextBox 56">
            <a:extLst>
              <a:ext uri="{FF2B5EF4-FFF2-40B4-BE49-F238E27FC236}">
                <a16:creationId xmlns:a16="http://schemas.microsoft.com/office/drawing/2014/main" id="{F7E13130-F368-4C0E-AE2C-9C24C507D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3823" y="3888796"/>
            <a:ext cx="60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1∙1</a:t>
            </a:r>
            <a:endParaRPr lang="en-US" sz="2000" dirty="0">
              <a:solidFill>
                <a:srgbClr val="00FF00"/>
              </a:solidFill>
              <a:latin typeface="Arial" charset="0"/>
              <a:cs typeface="Arial" charset="0"/>
            </a:endParaRPr>
          </a:p>
        </p:txBody>
      </p:sp>
      <p:sp>
        <p:nvSpPr>
          <p:cNvPr id="184" name="TextBox 56">
            <a:extLst>
              <a:ext uri="{FF2B5EF4-FFF2-40B4-BE49-F238E27FC236}">
                <a16:creationId xmlns:a16="http://schemas.microsoft.com/office/drawing/2014/main" id="{257FFF36-6058-4DF9-815D-5E792080D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234" y="4936610"/>
            <a:ext cx="83062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1∙1.4</a:t>
            </a:r>
            <a:endParaRPr lang="en-US" sz="2000" dirty="0">
              <a:solidFill>
                <a:srgbClr val="00FF00"/>
              </a:solidFill>
              <a:latin typeface="Arial" charset="0"/>
              <a:cs typeface="Arial" charset="0"/>
            </a:endParaRPr>
          </a:p>
        </p:txBody>
      </p:sp>
      <p:sp>
        <p:nvSpPr>
          <p:cNvPr id="185" name="TextBox 56">
            <a:extLst>
              <a:ext uri="{FF2B5EF4-FFF2-40B4-BE49-F238E27FC236}">
                <a16:creationId xmlns:a16="http://schemas.microsoft.com/office/drawing/2014/main" id="{B11FAEEE-54E6-4137-850B-1800C26C8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0329" y="5365034"/>
            <a:ext cx="60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1∙2</a:t>
            </a:r>
            <a:endParaRPr lang="en-US" sz="2000" dirty="0">
              <a:solidFill>
                <a:srgbClr val="00FF00"/>
              </a:solidFill>
              <a:latin typeface="Arial" charset="0"/>
              <a:cs typeface="Arial" charset="0"/>
            </a:endParaRPr>
          </a:p>
        </p:txBody>
      </p:sp>
      <p:sp>
        <p:nvSpPr>
          <p:cNvPr id="186" name="TextBox 56">
            <a:extLst>
              <a:ext uri="{FF2B5EF4-FFF2-40B4-BE49-F238E27FC236}">
                <a16:creationId xmlns:a16="http://schemas.microsoft.com/office/drawing/2014/main" id="{5DF2452C-A50B-4587-B59F-35461E36A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8147" y="5373169"/>
            <a:ext cx="60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1∙3</a:t>
            </a:r>
            <a:endParaRPr lang="en-US" sz="2000" dirty="0">
              <a:solidFill>
                <a:srgbClr val="00FF00"/>
              </a:solidFill>
              <a:latin typeface="Arial" charset="0"/>
              <a:cs typeface="Arial" charset="0"/>
            </a:endParaRPr>
          </a:p>
        </p:txBody>
      </p:sp>
      <p:sp>
        <p:nvSpPr>
          <p:cNvPr id="187" name="TextBox 56">
            <a:extLst>
              <a:ext uri="{FF2B5EF4-FFF2-40B4-BE49-F238E27FC236}">
                <a16:creationId xmlns:a16="http://schemas.microsoft.com/office/drawing/2014/main" id="{8858C0A7-5548-489D-86B4-532BE5FA5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8855" y="5375083"/>
            <a:ext cx="60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1∙1</a:t>
            </a:r>
            <a:endParaRPr lang="en-US" sz="2000" dirty="0">
              <a:solidFill>
                <a:srgbClr val="00FF00"/>
              </a:solidFill>
              <a:latin typeface="Arial" charset="0"/>
              <a:cs typeface="Arial" charset="0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E9A0F1F4-EA87-4DD9-A431-D20006BBD5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10294" y="2675788"/>
            <a:ext cx="365760" cy="365760"/>
          </a:xfrm>
          <a:prstGeom prst="ellipse">
            <a:avLst/>
          </a:prstGeom>
          <a:gradFill rotWithShape="1">
            <a:gsLst>
              <a:gs pos="0">
                <a:srgbClr val="008000"/>
              </a:gs>
              <a:gs pos="20000">
                <a:srgbClr val="33CC33"/>
              </a:gs>
              <a:gs pos="100000">
                <a:srgbClr val="00FF00"/>
              </a:gs>
            </a:gsLst>
            <a:lin ang="5400000"/>
          </a:gradFill>
          <a:ln w="38100">
            <a:solidFill>
              <a:srgbClr val="0066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18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6CDB814-929E-4B55-9C9E-72535F55DD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09513" y="4883640"/>
            <a:ext cx="365760" cy="365760"/>
          </a:xfrm>
          <a:prstGeom prst="ellipse">
            <a:avLst/>
          </a:prstGeom>
          <a:gradFill rotWithShape="1">
            <a:gsLst>
              <a:gs pos="0">
                <a:srgbClr val="800000"/>
              </a:gs>
              <a:gs pos="20000">
                <a:srgbClr val="FF0000"/>
              </a:gs>
              <a:gs pos="100000">
                <a:srgbClr val="FF0200"/>
              </a:gs>
            </a:gsLst>
            <a:lin ang="5400000"/>
          </a:gradFill>
          <a:ln w="38100">
            <a:solidFill>
              <a:srgbClr val="80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1800">
              <a:solidFill>
                <a:srgbClr val="FFFFFF"/>
              </a:solidFill>
              <a:latin typeface="Garamond" panose="02020404030301010803" pitchFamily="18" charset="0"/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9E8B5DF-9356-44B3-964F-137F771A2A1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00485" y="2855524"/>
            <a:ext cx="0" cy="548640"/>
          </a:xfrm>
          <a:prstGeom prst="straightConnector1">
            <a:avLst/>
          </a:prstGeom>
          <a:noFill/>
          <a:ln w="76200">
            <a:solidFill>
              <a:srgbClr val="FFA200"/>
            </a:solidFill>
            <a:round/>
            <a:headEnd/>
            <a:tailEnd type="diamond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70670A5-4ECF-4EFD-A703-A41EEE231F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00400" y="3407110"/>
            <a:ext cx="0" cy="548640"/>
          </a:xfrm>
          <a:prstGeom prst="straightConnector1">
            <a:avLst/>
          </a:prstGeom>
          <a:noFill/>
          <a:ln w="76200">
            <a:solidFill>
              <a:srgbClr val="FFA200"/>
            </a:solidFill>
            <a:round/>
            <a:headEnd/>
            <a:tailEnd type="diamond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9B39BDBF-66A4-42E1-8482-BB8056ACB02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89325" y="4504302"/>
            <a:ext cx="552387" cy="562218"/>
          </a:xfrm>
          <a:prstGeom prst="straightConnector1">
            <a:avLst/>
          </a:prstGeom>
          <a:noFill/>
          <a:ln w="76200">
            <a:solidFill>
              <a:srgbClr val="FFA200"/>
            </a:solidFill>
            <a:round/>
            <a:headEnd/>
            <a:tailEnd type="diamond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F2509B45-5EF3-49DF-9330-C0EAF121B2A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40524" y="5066520"/>
            <a:ext cx="548640" cy="0"/>
          </a:xfrm>
          <a:prstGeom prst="straightConnector1">
            <a:avLst/>
          </a:prstGeom>
          <a:noFill/>
          <a:ln w="76200">
            <a:solidFill>
              <a:srgbClr val="FFA200"/>
            </a:solidFill>
            <a:round/>
            <a:headEnd/>
            <a:tailEnd type="diamond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B3409E18-838A-4420-833E-E562AD52E1C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00400" y="3955750"/>
            <a:ext cx="0" cy="548640"/>
          </a:xfrm>
          <a:prstGeom prst="straightConnector1">
            <a:avLst/>
          </a:prstGeom>
          <a:noFill/>
          <a:ln w="76200">
            <a:solidFill>
              <a:srgbClr val="FFA200"/>
            </a:solidFill>
            <a:round/>
            <a:headEnd/>
            <a:tailEnd type="diamond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23075DA5-84B3-4119-B9FF-CD32B920639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88451" y="5066520"/>
            <a:ext cx="548640" cy="0"/>
          </a:xfrm>
          <a:prstGeom prst="straightConnector1">
            <a:avLst/>
          </a:prstGeom>
          <a:noFill/>
          <a:ln w="76200">
            <a:solidFill>
              <a:srgbClr val="FFA200"/>
            </a:solidFill>
            <a:round/>
            <a:headEnd/>
            <a:tailEnd type="diamond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CC92C186-CB84-4BB8-910D-118AA266F9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36379" y="5073533"/>
            <a:ext cx="548640" cy="0"/>
          </a:xfrm>
          <a:prstGeom prst="straightConnector1">
            <a:avLst/>
          </a:prstGeom>
          <a:noFill/>
          <a:ln w="76200">
            <a:solidFill>
              <a:srgbClr val="FFA200"/>
            </a:solidFill>
            <a:round/>
            <a:headEnd/>
            <a:tailEnd type="diamond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" name="Content Placeholder 1">
            <a:extLst>
              <a:ext uri="{FF2B5EF4-FFF2-40B4-BE49-F238E27FC236}">
                <a16:creationId xmlns:a16="http://schemas.microsoft.com/office/drawing/2014/main" id="{54E9B517-2592-4C74-8B10-54DE578EBE35}"/>
              </a:ext>
            </a:extLst>
          </p:cNvPr>
          <p:cNvSpPr txBox="1">
            <a:spLocks/>
          </p:cNvSpPr>
          <p:nvPr/>
        </p:nvSpPr>
        <p:spPr>
          <a:xfrm>
            <a:off x="532903" y="5918537"/>
            <a:ext cx="11126185" cy="598107"/>
          </a:xfrm>
          <a:prstGeom prst="rect">
            <a:avLst/>
          </a:prstGeom>
          <a:ln>
            <a:noFill/>
          </a:ln>
        </p:spPr>
        <p:txBody>
          <a:bodyPr vert="horz" lIns="45720" tIns="45720" rIns="4572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bg1"/>
              </a:buClr>
              <a:buSzPct val="100000"/>
              <a:buFont typeface="Tw Cen MT" panose="020B0602020104020603" pitchFamily="34" charset="0"/>
              <a:buChar char=" "/>
              <a:defRPr sz="36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32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◦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Wingdings 3" pitchFamily="18" charset="2"/>
              <a:buChar char="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1"/>
              </a:buClr>
              <a:buFont typeface="Calibri" panose="020F0502020204030204" pitchFamily="34" charset="0"/>
              <a:buChar char="−"/>
              <a:defRPr sz="2400" b="0" i="0" kern="120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dirty="0"/>
              <a:t>For 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dynamic</a:t>
            </a:r>
            <a:r>
              <a:rPr lang="en-US" dirty="0"/>
              <a:t> state spaces, we’ll need to update the graph over time. </a:t>
            </a:r>
          </a:p>
        </p:txBody>
      </p:sp>
    </p:spTree>
    <p:extLst>
      <p:ext uri="{BB962C8B-B14F-4D97-AF65-F5344CB8AC3E}">
        <p14:creationId xmlns:p14="http://schemas.microsoft.com/office/powerpoint/2010/main" val="341035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5" grpId="0" animBg="1"/>
      <p:bldP spid="9" grpId="0" animBg="1"/>
      <p:bldP spid="11" grpId="0" animBg="1"/>
      <p:bldP spid="12" grpId="0" animBg="1"/>
      <p:bldP spid="6" grpId="0" animBg="1"/>
      <p:bldP spid="13" grpId="0" animBg="1"/>
      <p:bldP spid="14" grpId="0" animBg="1"/>
      <p:bldP spid="28" grpId="0" animBg="1"/>
      <p:bldP spid="29" grpId="0" animBg="1"/>
      <p:bldP spid="3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8" grpId="0" animBg="1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59" grpId="0" animBg="1"/>
      <p:bldP spid="161" grpId="0" animBg="1"/>
      <p:bldP spid="16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9CB8357-53D1-4CCF-8829-58DB96B1E1F3}"/>
              </a:ext>
            </a:extLst>
          </p:cNvPr>
          <p:cNvGrpSpPr/>
          <p:nvPr/>
        </p:nvGrpSpPr>
        <p:grpSpPr>
          <a:xfrm>
            <a:off x="8604407" y="5107243"/>
            <a:ext cx="989726" cy="1310100"/>
            <a:chOff x="10477498" y="2293522"/>
            <a:chExt cx="989726" cy="13101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607B047-BD70-449D-AB9C-60AE51082A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77498" y="2293522"/>
              <a:ext cx="989726" cy="1310100"/>
              <a:chOff x="10495299" y="2333131"/>
              <a:chExt cx="933821" cy="1236099"/>
            </a:xfrm>
            <a:solidFill>
              <a:srgbClr val="00C0FF"/>
            </a:solidFill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7149B26-2E54-4CFF-8AE4-BB3B1B916040}"/>
                  </a:ext>
                </a:extLst>
              </p:cNvPr>
              <p:cNvSpPr/>
              <p:nvPr/>
            </p:nvSpPr>
            <p:spPr>
              <a:xfrm>
                <a:off x="10501313" y="2333131"/>
                <a:ext cx="676275" cy="11807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7E1E735-4F2C-4763-8466-A3D66231D3A2}"/>
                  </a:ext>
                </a:extLst>
              </p:cNvPr>
              <p:cNvSpPr/>
              <p:nvPr/>
            </p:nvSpPr>
            <p:spPr>
              <a:xfrm rot="2621022">
                <a:off x="10495299" y="2822043"/>
                <a:ext cx="933821" cy="74718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87D46CB-FFB0-4D7C-A8D4-D2EDB887CB95}"/>
                </a:ext>
              </a:extLst>
            </p:cNvPr>
            <p:cNvGrpSpPr/>
            <p:nvPr/>
          </p:nvGrpSpPr>
          <p:grpSpPr>
            <a:xfrm>
              <a:off x="10495299" y="2333131"/>
              <a:ext cx="933821" cy="1236099"/>
              <a:chOff x="10495299" y="2333131"/>
              <a:chExt cx="933821" cy="123609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BC6E7EF-F022-4A82-9A00-73AC7AB2D21D}"/>
                  </a:ext>
                </a:extLst>
              </p:cNvPr>
              <p:cNvSpPr/>
              <p:nvPr/>
            </p:nvSpPr>
            <p:spPr>
              <a:xfrm>
                <a:off x="10501313" y="2333131"/>
                <a:ext cx="676275" cy="118079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CC3901-0DB7-40EC-8136-FD0F0E17D246}"/>
                  </a:ext>
                </a:extLst>
              </p:cNvPr>
              <p:cNvSpPr/>
              <p:nvPr/>
            </p:nvSpPr>
            <p:spPr>
              <a:xfrm rot="2621022">
                <a:off x="10495299" y="2822043"/>
                <a:ext cx="933821" cy="747187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53D83F1-CD04-4FBF-B993-628A2A01F2A7}"/>
              </a:ext>
            </a:extLst>
          </p:cNvPr>
          <p:cNvCxnSpPr>
            <a:cxnSpLocks/>
          </p:cNvCxnSpPr>
          <p:nvPr/>
        </p:nvCxnSpPr>
        <p:spPr>
          <a:xfrm flipV="1">
            <a:off x="8410431" y="6020373"/>
            <a:ext cx="1337189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39DC91-A3D1-4B1A-8AC9-826EB36B7FCE}"/>
              </a:ext>
            </a:extLst>
          </p:cNvPr>
          <p:cNvCxnSpPr>
            <a:cxnSpLocks/>
          </p:cNvCxnSpPr>
          <p:nvPr/>
        </p:nvCxnSpPr>
        <p:spPr>
          <a:xfrm flipH="1" flipV="1">
            <a:off x="8403675" y="5945307"/>
            <a:ext cx="1337189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48401E4-6257-446A-8668-A8949B4B877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170463" y="4570953"/>
            <a:ext cx="678432" cy="12189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BC54C6B-06BA-421A-BB17-C1B0E68F2359}"/>
              </a:ext>
            </a:extLst>
          </p:cNvPr>
          <p:cNvCxnSpPr>
            <a:cxnSpLocks/>
          </p:cNvCxnSpPr>
          <p:nvPr/>
        </p:nvCxnSpPr>
        <p:spPr>
          <a:xfrm flipH="1" flipV="1">
            <a:off x="9249208" y="4562211"/>
            <a:ext cx="678432" cy="12189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F89A410-5E69-4095-8DF3-23FE8EEDB3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06190" y="4587360"/>
            <a:ext cx="678432" cy="12189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F2C9EE6-5E1D-4E71-8D8B-0E7D5D7169D6}"/>
              </a:ext>
            </a:extLst>
          </p:cNvPr>
          <p:cNvCxnSpPr>
            <a:cxnSpLocks/>
          </p:cNvCxnSpPr>
          <p:nvPr/>
        </p:nvCxnSpPr>
        <p:spPr>
          <a:xfrm flipV="1">
            <a:off x="8225688" y="4578618"/>
            <a:ext cx="678432" cy="12189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1D380C-0299-4675-95C5-BDF8C47C4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7" y="1171077"/>
            <a:ext cx="10711543" cy="55892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The way we represent information impacts agent behavior.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08C880-40D7-41CF-83CE-3204D165A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58" y="387676"/>
            <a:ext cx="11254683" cy="691606"/>
          </a:xfrm>
        </p:spPr>
        <p:txBody>
          <a:bodyPr/>
          <a:lstStyle/>
          <a:p>
            <a:r>
              <a:rPr lang="en-US" dirty="0"/>
              <a:t>Graph Representation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A53064-F0BB-42DB-AC26-FD836FB07B8D}"/>
              </a:ext>
            </a:extLst>
          </p:cNvPr>
          <p:cNvGrpSpPr/>
          <p:nvPr/>
        </p:nvGrpSpPr>
        <p:grpSpPr>
          <a:xfrm>
            <a:off x="8598604" y="2622432"/>
            <a:ext cx="989726" cy="1310100"/>
            <a:chOff x="10477498" y="2293522"/>
            <a:chExt cx="989726" cy="13101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F7EF588-D888-4689-92B0-5C9FA4A8A9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77498" y="2293522"/>
              <a:ext cx="989726" cy="1310100"/>
              <a:chOff x="10495299" y="2333131"/>
              <a:chExt cx="933821" cy="1236099"/>
            </a:xfrm>
            <a:solidFill>
              <a:srgbClr val="00C0FF"/>
            </a:solidFill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4C21566-8A2C-4DDF-A62E-2271958C73D3}"/>
                  </a:ext>
                </a:extLst>
              </p:cNvPr>
              <p:cNvSpPr/>
              <p:nvPr/>
            </p:nvSpPr>
            <p:spPr>
              <a:xfrm>
                <a:off x="10501313" y="2333131"/>
                <a:ext cx="676275" cy="118079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7367CE9-81FF-4BB7-9AC2-9AF5B937A4E5}"/>
                  </a:ext>
                </a:extLst>
              </p:cNvPr>
              <p:cNvSpPr/>
              <p:nvPr/>
            </p:nvSpPr>
            <p:spPr>
              <a:xfrm rot="2621022">
                <a:off x="10495299" y="2822043"/>
                <a:ext cx="933821" cy="74718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CBBD88C-C0DF-45CA-8703-7806631B5CEF}"/>
                </a:ext>
              </a:extLst>
            </p:cNvPr>
            <p:cNvGrpSpPr/>
            <p:nvPr/>
          </p:nvGrpSpPr>
          <p:grpSpPr>
            <a:xfrm>
              <a:off x="10495299" y="2333131"/>
              <a:ext cx="933821" cy="1236099"/>
              <a:chOff x="10495299" y="2333131"/>
              <a:chExt cx="933821" cy="1236099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9A8BDAA-1039-42A7-8535-A77375E2D901}"/>
                  </a:ext>
                </a:extLst>
              </p:cNvPr>
              <p:cNvSpPr/>
              <p:nvPr/>
            </p:nvSpPr>
            <p:spPr>
              <a:xfrm>
                <a:off x="10501313" y="2333131"/>
                <a:ext cx="676275" cy="118079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57F0D59-5D5A-4551-987F-F94AF4296488}"/>
                  </a:ext>
                </a:extLst>
              </p:cNvPr>
              <p:cNvSpPr/>
              <p:nvPr/>
            </p:nvSpPr>
            <p:spPr>
              <a:xfrm rot="2621022">
                <a:off x="10495299" y="2822043"/>
                <a:ext cx="933821" cy="747187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Rectangle 123">
            <a:extLst>
              <a:ext uri="{FF2B5EF4-FFF2-40B4-BE49-F238E27FC236}">
                <a16:creationId xmlns:a16="http://schemas.microsoft.com/office/drawing/2014/main" id="{C2C6FEB0-0096-4820-9016-78194D1B1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716" y="2222420"/>
            <a:ext cx="2821349" cy="1270789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class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SearchNode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: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search_state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 = None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terrain_weight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 = 0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    neighbors = []</a:t>
            </a:r>
          </a:p>
        </p:txBody>
      </p:sp>
      <p:sp>
        <p:nvSpPr>
          <p:cNvPr id="22" name="Rectangle 123">
            <a:extLst>
              <a:ext uri="{FF2B5EF4-FFF2-40B4-BE49-F238E27FC236}">
                <a16:creationId xmlns:a16="http://schemas.microsoft.com/office/drawing/2014/main" id="{0B4DD81D-EA18-46F3-B77B-2C94F07E3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597" y="4227335"/>
            <a:ext cx="2815586" cy="2089026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class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SearchNode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: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search_state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 = None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    edges = []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anose="020B0609020204030204" pitchFamily="49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class Edge: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	endpoint = None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anose="020B0609020204030204" pitchFamily="49" charset="0"/>
                <a:cs typeface="Arial" charset="0"/>
              </a:rPr>
              <a:t>	cost = 0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38C0BC3A-F956-4672-8EAE-4B236AA9D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12" y="2549647"/>
            <a:ext cx="2626247" cy="585756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A-B-C:	2∙1+2∙1 = 4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A-C:	3∙1 = 3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ED7B411E-1CD7-4BF5-BD9B-432A70581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067" y="4542240"/>
            <a:ext cx="2631725" cy="585756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A-B-C:	2+2 = 4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A-C:	30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1372CF99-E9CE-40DA-A170-78A7A90D85DD}"/>
              </a:ext>
            </a:extLst>
          </p:cNvPr>
          <p:cNvSpPr/>
          <p:nvPr/>
        </p:nvSpPr>
        <p:spPr bwMode="auto">
          <a:xfrm>
            <a:off x="8107359" y="3526765"/>
            <a:ext cx="1731962" cy="23812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A105B347-A5CD-4443-9DBF-654D501B663B}"/>
              </a:ext>
            </a:extLst>
          </p:cNvPr>
          <p:cNvSpPr/>
          <p:nvPr/>
        </p:nvSpPr>
        <p:spPr bwMode="auto">
          <a:xfrm rot="3669741">
            <a:off x="8740771" y="2721902"/>
            <a:ext cx="1604963" cy="23813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7986445B-32F7-4D17-9E64-2310AEFB9053}"/>
              </a:ext>
            </a:extLst>
          </p:cNvPr>
          <p:cNvSpPr/>
          <p:nvPr/>
        </p:nvSpPr>
        <p:spPr bwMode="auto">
          <a:xfrm rot="17930259" flipH="1">
            <a:off x="7816846" y="2721902"/>
            <a:ext cx="1604963" cy="23813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B9452C-8457-4336-8F7D-AE09FE867328}"/>
              </a:ext>
            </a:extLst>
          </p:cNvPr>
          <p:cNvCxnSpPr/>
          <p:nvPr/>
        </p:nvCxnSpPr>
        <p:spPr bwMode="auto">
          <a:xfrm rot="16200000" flipH="1">
            <a:off x="8972546" y="2237715"/>
            <a:ext cx="1539875" cy="885825"/>
          </a:xfrm>
          <a:prstGeom prst="straightConnector1">
            <a:avLst/>
          </a:prstGeom>
          <a:ln>
            <a:solidFill>
              <a:schemeClr val="accent5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30168F-4714-42F6-9663-51B3412DB68F}"/>
              </a:ext>
            </a:extLst>
          </p:cNvPr>
          <p:cNvCxnSpPr/>
          <p:nvPr/>
        </p:nvCxnSpPr>
        <p:spPr bwMode="auto">
          <a:xfrm rot="5400000">
            <a:off x="7626346" y="2237715"/>
            <a:ext cx="1577975" cy="923925"/>
          </a:xfrm>
          <a:prstGeom prst="straightConnector1">
            <a:avLst/>
          </a:prstGeom>
          <a:ln>
            <a:solidFill>
              <a:schemeClr val="accent5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B250B7-64EA-4BE5-B1B1-9C4C0E452922}"/>
              </a:ext>
            </a:extLst>
          </p:cNvPr>
          <p:cNvCxnSpPr/>
          <p:nvPr/>
        </p:nvCxnSpPr>
        <p:spPr bwMode="auto">
          <a:xfrm rot="10800000">
            <a:off x="8145459" y="3758540"/>
            <a:ext cx="1809750" cy="0"/>
          </a:xfrm>
          <a:prstGeom prst="straightConnector1">
            <a:avLst/>
          </a:prstGeom>
          <a:ln>
            <a:solidFill>
              <a:schemeClr val="accent5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56">
            <a:extLst>
              <a:ext uri="{FF2B5EF4-FFF2-40B4-BE49-F238E27FC236}">
                <a16:creationId xmlns:a16="http://schemas.microsoft.com/office/drawing/2014/main" id="{9C30A5C1-B8E7-49D5-92CA-079AFC530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5724" y="2442447"/>
            <a:ext cx="304707" cy="40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TextBox 57">
            <a:extLst>
              <a:ext uri="{FF2B5EF4-FFF2-40B4-BE49-F238E27FC236}">
                <a16:creationId xmlns:a16="http://schemas.microsoft.com/office/drawing/2014/main" id="{66CEDE3E-3BAE-4472-89BC-FDF095D65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5436" y="2442447"/>
            <a:ext cx="304707" cy="40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TextBox 58">
            <a:extLst>
              <a:ext uri="{FF2B5EF4-FFF2-40B4-BE49-F238E27FC236}">
                <a16:creationId xmlns:a16="http://schemas.microsoft.com/office/drawing/2014/main" id="{49A31116-FCB1-4EC4-9100-BBB31BC7F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8078" y="3737744"/>
            <a:ext cx="1539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3</a:t>
            </a:r>
          </a:p>
        </p:txBody>
      </p:sp>
      <p:sp>
        <p:nvSpPr>
          <p:cNvPr id="34" name="TextBox 58">
            <a:extLst>
              <a:ext uri="{FF2B5EF4-FFF2-40B4-BE49-F238E27FC236}">
                <a16:creationId xmlns:a16="http://schemas.microsoft.com/office/drawing/2014/main" id="{50EEE31B-9BED-4BC2-B26F-291CC688E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7222" y="3701948"/>
            <a:ext cx="2500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5DC31DAD-082D-4089-92C0-A5DFC6928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067" y="5456641"/>
            <a:ext cx="2631726" cy="585756"/>
          </a:xfrm>
          <a:prstGeom prst="rect">
            <a:avLst/>
          </a:prstGeom>
          <a:solidFill>
            <a:srgbClr val="002060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A-B-C:	2+2 = 4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A-C:	21 (1∙1+2∙10)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AE6AE3-69AC-4E7A-8F18-9B29D77397B5}"/>
              </a:ext>
            </a:extLst>
          </p:cNvPr>
          <p:cNvSpPr txBox="1"/>
          <p:nvPr/>
        </p:nvSpPr>
        <p:spPr>
          <a:xfrm>
            <a:off x="5823446" y="5104828"/>
            <a:ext cx="6858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i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Or…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1A6B18B-155E-4615-923A-33268DAF02EA}"/>
              </a:ext>
            </a:extLst>
          </p:cNvPr>
          <p:cNvSpPr/>
          <p:nvPr/>
        </p:nvSpPr>
        <p:spPr>
          <a:xfrm>
            <a:off x="8901109" y="1838759"/>
            <a:ext cx="346075" cy="34607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0AE47C1-A898-4A32-986C-67DF90326665}"/>
              </a:ext>
            </a:extLst>
          </p:cNvPr>
          <p:cNvSpPr/>
          <p:nvPr/>
        </p:nvSpPr>
        <p:spPr>
          <a:xfrm>
            <a:off x="8048265" y="3381271"/>
            <a:ext cx="346075" cy="34607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6E8B696-AA2E-4B6E-A00F-7B4BC7A790DF}"/>
              </a:ext>
            </a:extLst>
          </p:cNvPr>
          <p:cNvSpPr/>
          <p:nvPr/>
        </p:nvSpPr>
        <p:spPr>
          <a:xfrm>
            <a:off x="9755363" y="3365633"/>
            <a:ext cx="346075" cy="34607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A0E2314-4E7C-47CC-AA4B-A11911406575}"/>
              </a:ext>
            </a:extLst>
          </p:cNvPr>
          <p:cNvSpPr/>
          <p:nvPr/>
        </p:nvSpPr>
        <p:spPr>
          <a:xfrm>
            <a:off x="8851985" y="3170344"/>
            <a:ext cx="471488" cy="3095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C36BEE3-3870-4F01-8E69-D4BEC48858E0}"/>
              </a:ext>
            </a:extLst>
          </p:cNvPr>
          <p:cNvSpPr/>
          <p:nvPr/>
        </p:nvSpPr>
        <p:spPr>
          <a:xfrm>
            <a:off x="9994169" y="3588189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1EA160C-74A2-4F58-BED0-B031B91162C6}"/>
              </a:ext>
            </a:extLst>
          </p:cNvPr>
          <p:cNvSpPr/>
          <p:nvPr/>
        </p:nvSpPr>
        <p:spPr>
          <a:xfrm>
            <a:off x="7914068" y="3597408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DBF033C-3D23-4159-B2EA-3ADAEDE3F3F1}"/>
              </a:ext>
            </a:extLst>
          </p:cNvPr>
          <p:cNvSpPr/>
          <p:nvPr/>
        </p:nvSpPr>
        <p:spPr>
          <a:xfrm>
            <a:off x="8954905" y="2120860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6029BB-E465-439D-98F3-2FCBFDA5218A}"/>
              </a:ext>
            </a:extLst>
          </p:cNvPr>
          <p:cNvCxnSpPr/>
          <p:nvPr/>
        </p:nvCxnSpPr>
        <p:spPr bwMode="auto">
          <a:xfrm rot="16200000" flipH="1">
            <a:off x="8972546" y="4667038"/>
            <a:ext cx="1539875" cy="885825"/>
          </a:xfrm>
          <a:prstGeom prst="straightConnector1">
            <a:avLst/>
          </a:prstGeom>
          <a:ln>
            <a:solidFill>
              <a:schemeClr val="accent5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D3AD4C-E920-4C10-A558-E1AAC1FBFAC9}"/>
              </a:ext>
            </a:extLst>
          </p:cNvPr>
          <p:cNvCxnSpPr/>
          <p:nvPr/>
        </p:nvCxnSpPr>
        <p:spPr bwMode="auto">
          <a:xfrm rot="5400000">
            <a:off x="7626346" y="4667038"/>
            <a:ext cx="1577975" cy="923925"/>
          </a:xfrm>
          <a:prstGeom prst="straightConnector1">
            <a:avLst/>
          </a:prstGeom>
          <a:ln>
            <a:solidFill>
              <a:schemeClr val="accent5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785F7BF-D49A-42C8-9C5E-0468DA4234B7}"/>
              </a:ext>
            </a:extLst>
          </p:cNvPr>
          <p:cNvCxnSpPr/>
          <p:nvPr/>
        </p:nvCxnSpPr>
        <p:spPr bwMode="auto">
          <a:xfrm rot="10800000">
            <a:off x="8145459" y="6187863"/>
            <a:ext cx="1809750" cy="0"/>
          </a:xfrm>
          <a:prstGeom prst="straightConnector1">
            <a:avLst/>
          </a:prstGeom>
          <a:ln>
            <a:solidFill>
              <a:schemeClr val="accent5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56">
            <a:extLst>
              <a:ext uri="{FF2B5EF4-FFF2-40B4-BE49-F238E27FC236}">
                <a16:creationId xmlns:a16="http://schemas.microsoft.com/office/drawing/2014/main" id="{4055518A-4B97-4106-B89D-863D85B4D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5724" y="4871770"/>
            <a:ext cx="304707" cy="40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1" name="TextBox 57">
            <a:extLst>
              <a:ext uri="{FF2B5EF4-FFF2-40B4-BE49-F238E27FC236}">
                <a16:creationId xmlns:a16="http://schemas.microsoft.com/office/drawing/2014/main" id="{D982903A-32FE-411D-ACE4-DDEE3DC65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5436" y="4871770"/>
            <a:ext cx="304707" cy="40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2" name="TextBox 58">
            <a:extLst>
              <a:ext uri="{FF2B5EF4-FFF2-40B4-BE49-F238E27FC236}">
                <a16:creationId xmlns:a16="http://schemas.microsoft.com/office/drawing/2014/main" id="{50CA76AA-EB34-417D-998C-4850E1E75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115" y="6124552"/>
            <a:ext cx="2829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9775523-37D0-4B8D-8A3C-08C623268F88}"/>
              </a:ext>
            </a:extLst>
          </p:cNvPr>
          <p:cNvSpPr/>
          <p:nvPr/>
        </p:nvSpPr>
        <p:spPr>
          <a:xfrm>
            <a:off x="8901109" y="4268082"/>
            <a:ext cx="346075" cy="34607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321B2AC-1B36-469E-95FA-14B4ECAB1B43}"/>
              </a:ext>
            </a:extLst>
          </p:cNvPr>
          <p:cNvSpPr/>
          <p:nvPr/>
        </p:nvSpPr>
        <p:spPr>
          <a:xfrm>
            <a:off x="8048265" y="5810594"/>
            <a:ext cx="346075" cy="34607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4837E16-9E5B-4012-848B-34FE970BB379}"/>
              </a:ext>
            </a:extLst>
          </p:cNvPr>
          <p:cNvSpPr/>
          <p:nvPr/>
        </p:nvSpPr>
        <p:spPr>
          <a:xfrm>
            <a:off x="9755363" y="5794956"/>
            <a:ext cx="346075" cy="346075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5A32BD-2460-4311-8E8B-D49DF57BB044}"/>
              </a:ext>
            </a:extLst>
          </p:cNvPr>
          <p:cNvSpPr/>
          <p:nvPr/>
        </p:nvSpPr>
        <p:spPr>
          <a:xfrm>
            <a:off x="8894737" y="5816695"/>
            <a:ext cx="471488" cy="3095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F5F3930-428D-431E-9274-458633A0C37D}"/>
              </a:ext>
            </a:extLst>
          </p:cNvPr>
          <p:cNvSpPr/>
          <p:nvPr/>
        </p:nvSpPr>
        <p:spPr>
          <a:xfrm>
            <a:off x="8496768" y="5071598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746016F-EEB0-4588-AA31-937FD7F04623}"/>
              </a:ext>
            </a:extLst>
          </p:cNvPr>
          <p:cNvSpPr/>
          <p:nvPr/>
        </p:nvSpPr>
        <p:spPr>
          <a:xfrm>
            <a:off x="9431665" y="5061172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6749CD0-942A-48CA-9738-6BD380E672EE}"/>
              </a:ext>
            </a:extLst>
          </p:cNvPr>
          <p:cNvCxnSpPr>
            <a:cxnSpLocks/>
          </p:cNvCxnSpPr>
          <p:nvPr/>
        </p:nvCxnSpPr>
        <p:spPr bwMode="auto">
          <a:xfrm flipH="1">
            <a:off x="9524996" y="5884913"/>
            <a:ext cx="199818" cy="0"/>
          </a:xfrm>
          <a:prstGeom prst="straightConnector1">
            <a:avLst/>
          </a:prstGeom>
          <a:ln>
            <a:solidFill>
              <a:schemeClr val="accent5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2AA0868-D409-4648-A9F3-B0D4289608F9}"/>
              </a:ext>
            </a:extLst>
          </p:cNvPr>
          <p:cNvCxnSpPr>
            <a:cxnSpLocks/>
          </p:cNvCxnSpPr>
          <p:nvPr/>
        </p:nvCxnSpPr>
        <p:spPr bwMode="auto">
          <a:xfrm flipH="1">
            <a:off x="8405160" y="5879889"/>
            <a:ext cx="199818" cy="0"/>
          </a:xfrm>
          <a:prstGeom prst="straightConnector1">
            <a:avLst/>
          </a:prstGeom>
          <a:ln>
            <a:solidFill>
              <a:schemeClr val="accent5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58">
            <a:extLst>
              <a:ext uri="{FF2B5EF4-FFF2-40B4-BE49-F238E27FC236}">
                <a16:creationId xmlns:a16="http://schemas.microsoft.com/office/drawing/2014/main" id="{76194667-A7B9-43BB-92B8-AFBA8F0B6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6682" y="5590522"/>
            <a:ext cx="4328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bg2"/>
                </a:solidFill>
              </a:rPr>
              <a:t>.5</a:t>
            </a:r>
          </a:p>
        </p:txBody>
      </p:sp>
      <p:sp>
        <p:nvSpPr>
          <p:cNvPr id="66" name="TextBox 58">
            <a:extLst>
              <a:ext uri="{FF2B5EF4-FFF2-40B4-BE49-F238E27FC236}">
                <a16:creationId xmlns:a16="http://schemas.microsoft.com/office/drawing/2014/main" id="{34608E6F-EB44-4CCC-A158-0325FAF19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7772" y="5602036"/>
            <a:ext cx="4328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chemeClr val="bg2"/>
                </a:solidFill>
              </a:rPr>
              <a:t>.5</a:t>
            </a:r>
          </a:p>
        </p:txBody>
      </p:sp>
    </p:spTree>
    <p:extLst>
      <p:ext uri="{BB962C8B-B14F-4D97-AF65-F5344CB8AC3E}">
        <p14:creationId xmlns:p14="http://schemas.microsoft.com/office/powerpoint/2010/main" val="365927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uiExpand="1" build="p" animBg="1"/>
      <p:bldP spid="24" grpId="0" uiExpand="1" build="p" animBg="1"/>
      <p:bldP spid="25" grpId="0" animBg="1"/>
      <p:bldP spid="26" grpId="0" animBg="1"/>
      <p:bldP spid="27" grpId="0" animBg="1"/>
      <p:bldP spid="31" grpId="0"/>
      <p:bldP spid="32" grpId="0"/>
      <p:bldP spid="34" grpId="0"/>
      <p:bldP spid="35" grpId="0" uiExpand="1" build="p" animBg="1"/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50" grpId="0"/>
      <p:bldP spid="51" grpId="0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5" grpId="0"/>
      <p:bldP spid="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AD33-8B3F-4655-8330-80A0A1A6C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12" y="255588"/>
            <a:ext cx="9324975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Example: Search Graph for Tiles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0873B-2D5F-423A-8B42-5F5E7F783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4277" y="1837028"/>
            <a:ext cx="8723443" cy="3654135"/>
          </a:xfrm>
          <a:solidFill>
            <a:srgbClr val="002060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def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buildGraph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tileMap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nodes =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dict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for tile in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tileMap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  nodes[tile] =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SearchNode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(tile)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>
              <a:latin typeface="Consolas" panose="020B0609020204030204" pitchFamily="49" charset="0"/>
              <a:cs typeface="Courier New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# Go through the nodes dictionary for each key-value (tile-node) pair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for tile, node in nodes: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  for neighbor in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tilesAdjacentTo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(tile):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      # Calculate the cost between the tile and its neighbor; add edge.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      cost =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calculateCost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(tile, neighbor)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            </a:t>
            </a:r>
            <a:r>
              <a:rPr lang="en-US" sz="1600" dirty="0" err="1">
                <a:latin typeface="Consolas" panose="020B0609020204030204" pitchFamily="49" charset="0"/>
                <a:cs typeface="Courier New" pitchFamily="49" charset="0"/>
              </a:rPr>
              <a:t>node.edges.append</a:t>
            </a:r>
            <a:r>
              <a:rPr lang="en-US" sz="1600" dirty="0">
                <a:latin typeface="Consolas" panose="020B0609020204030204" pitchFamily="49" charset="0"/>
                <a:cs typeface="Courier New" pitchFamily="49" charset="0"/>
              </a:rPr>
              <a:t>(Edge(neighbor, cost))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9BE2D667-0DFA-4428-A92D-68D35195E6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651433" y="1900993"/>
            <a:ext cx="1859334" cy="1763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6D3863-FF99-4A26-9DC4-E8AD84D82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399" y="1682341"/>
            <a:ext cx="10201198" cy="4620126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Often a solution to a problem can be broken into a series of steps.</a:t>
            </a:r>
          </a:p>
          <a:p>
            <a:r>
              <a:rPr lang="en-US" sz="3200" dirty="0"/>
              <a:t>Some of these are also well-defined problems.</a:t>
            </a:r>
          </a:p>
          <a:p>
            <a:pPr marL="128016" lvl="1" indent="0">
              <a:buNone/>
            </a:pPr>
            <a:endParaRPr lang="en-US" sz="2800" dirty="0"/>
          </a:p>
          <a:p>
            <a:pPr marL="128016" lvl="1" indent="0">
              <a:buNone/>
            </a:pPr>
            <a:r>
              <a:rPr lang="en-US" sz="2800" dirty="0"/>
              <a:t>A well defined problem has these features:</a:t>
            </a:r>
          </a:p>
          <a:p>
            <a:pPr lvl="1"/>
            <a:r>
              <a:rPr lang="en-US" sz="2800" dirty="0"/>
              <a:t> Initial state</a:t>
            </a:r>
          </a:p>
          <a:p>
            <a:pPr lvl="1"/>
            <a:r>
              <a:rPr lang="en-US" sz="2800" dirty="0"/>
              <a:t> Set of goal states</a:t>
            </a:r>
          </a:p>
          <a:p>
            <a:pPr lvl="1"/>
            <a:r>
              <a:rPr lang="en-US" sz="2800" dirty="0"/>
              <a:t> State space (reachable states)</a:t>
            </a:r>
          </a:p>
          <a:p>
            <a:pPr lvl="1"/>
            <a:r>
              <a:rPr lang="en-US" sz="2800" dirty="0"/>
              <a:t> 1+ Operators (a finite set of steps/actions)</a:t>
            </a:r>
          </a:p>
          <a:p>
            <a:pPr marL="128016" lvl="1" indent="0">
              <a:buNone/>
            </a:pPr>
            <a:endParaRPr lang="en-US" sz="2800" dirty="0"/>
          </a:p>
          <a:p>
            <a:pPr marL="128016" lvl="1" indent="0">
              <a:buNone/>
            </a:pPr>
            <a:r>
              <a:rPr lang="en-US" sz="2800" dirty="0"/>
              <a:t>In a well-define problem, we can systematically approach the problem space.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EEB1DC-4D1F-4056-A97B-3A5A2B27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Well-Defined Problems</a:t>
            </a:r>
          </a:p>
        </p:txBody>
      </p:sp>
    </p:spTree>
    <p:extLst>
      <p:ext uri="{BB962C8B-B14F-4D97-AF65-F5344CB8AC3E}">
        <p14:creationId xmlns:p14="http://schemas.microsoft.com/office/powerpoint/2010/main" val="2072236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89036942-13A8-48BA-9791-311E149A43E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Search: The 8-Puzzle (Example)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B3480B98-F7D6-4FF0-A333-E9728C036C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295400"/>
            <a:ext cx="8686800" cy="609600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n-US" sz="2800" u="sng" dirty="0"/>
              <a:t>Example:</a:t>
            </a:r>
          </a:p>
        </p:txBody>
      </p:sp>
      <p:sp>
        <p:nvSpPr>
          <p:cNvPr id="63552" name="Line 64">
            <a:extLst>
              <a:ext uri="{FF2B5EF4-FFF2-40B4-BE49-F238E27FC236}">
                <a16:creationId xmlns:a16="http://schemas.microsoft.com/office/drawing/2014/main" id="{A8EC1BF9-B68E-463A-8D6A-8BB8ACDC7D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3352800"/>
            <a:ext cx="838200" cy="228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3553" name="Line 65">
            <a:extLst>
              <a:ext uri="{FF2B5EF4-FFF2-40B4-BE49-F238E27FC236}">
                <a16:creationId xmlns:a16="http://schemas.microsoft.com/office/drawing/2014/main" id="{905F1AD5-1CEF-4DBD-85E5-354E89569E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5029200"/>
            <a:ext cx="838200" cy="228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3554" name="Line 66">
            <a:extLst>
              <a:ext uri="{FF2B5EF4-FFF2-40B4-BE49-F238E27FC236}">
                <a16:creationId xmlns:a16="http://schemas.microsoft.com/office/drawing/2014/main" id="{520E6190-1CF1-4518-B578-000C1C64D3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5800" y="3352800"/>
            <a:ext cx="838200" cy="228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3555" name="Line 67">
            <a:extLst>
              <a:ext uri="{FF2B5EF4-FFF2-40B4-BE49-F238E27FC236}">
                <a16:creationId xmlns:a16="http://schemas.microsoft.com/office/drawing/2014/main" id="{D4B3DA23-1811-437A-BC6A-E94DB680A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8200" y="5029200"/>
            <a:ext cx="838200" cy="228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3556" name="Line 68">
            <a:extLst>
              <a:ext uri="{FF2B5EF4-FFF2-40B4-BE49-F238E27FC236}">
                <a16:creationId xmlns:a16="http://schemas.microsoft.com/office/drawing/2014/main" id="{910B1BAB-DF56-434C-9970-DE2229061B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336" y="5029200"/>
            <a:ext cx="0" cy="235624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8C425E-D7FE-4376-B81D-59277A721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861" y="3581400"/>
            <a:ext cx="1449627" cy="1449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45083F-702F-4ECB-8F53-F5364587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909811"/>
            <a:ext cx="1449627" cy="1449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06399A-DD4D-4259-8AF2-7FBA6BBCE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573" y="3581400"/>
            <a:ext cx="1449627" cy="144962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3834963-45CF-4907-AF78-4EA829A8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537" y="5264824"/>
            <a:ext cx="1449627" cy="1449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B0BD3C-D4E1-4358-ABD2-FA5F3FAFA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6961" y="5264824"/>
            <a:ext cx="1451239" cy="1449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63D073-06E2-40E5-84E6-73AE6E26E3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264" y="5263266"/>
            <a:ext cx="1454360" cy="1452744"/>
          </a:xfrm>
          <a:prstGeom prst="rect">
            <a:avLst/>
          </a:prstGeom>
        </p:spPr>
      </p:pic>
      <p:sp>
        <p:nvSpPr>
          <p:cNvPr id="78" name="Line 66">
            <a:extLst>
              <a:ext uri="{FF2B5EF4-FFF2-40B4-BE49-F238E27FC236}">
                <a16:creationId xmlns:a16="http://schemas.microsoft.com/office/drawing/2014/main" id="{95C32E5E-3819-4FC6-9C9E-5A1D0774B72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1887" y="2626822"/>
            <a:ext cx="1982113" cy="11083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DBC58-C160-4278-B7C5-7F682A5846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2261" y="1905001"/>
            <a:ext cx="1454438" cy="1454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ED920B-A246-4C79-95DE-D47078408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324" y="1515887"/>
            <a:ext cx="11352016" cy="3432958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It turns out that a naïve, brute-force approach has some issues.</a:t>
            </a:r>
          </a:p>
          <a:p>
            <a:pPr algn="ctr"/>
            <a:endParaRPr lang="en-US" sz="3600" dirty="0"/>
          </a:p>
          <a:p>
            <a:pPr marL="128016" lvl="1" indent="0">
              <a:buNone/>
            </a:pPr>
            <a:r>
              <a:rPr lang="en-US" sz="3600" dirty="0"/>
              <a:t>	Number of Search Nodes, 10-Ply:	</a:t>
            </a:r>
            <a:r>
              <a:rPr lang="en-US" sz="3600" b="1" dirty="0">
                <a:solidFill>
                  <a:srgbClr val="FFFF00"/>
                </a:solidFill>
              </a:rPr>
              <a:t>4</a:t>
            </a:r>
            <a:r>
              <a:rPr lang="en-US" sz="3600" b="1" baseline="30000" dirty="0">
                <a:solidFill>
                  <a:srgbClr val="FFFF00"/>
                </a:solidFill>
              </a:rPr>
              <a:t>10</a:t>
            </a:r>
            <a:r>
              <a:rPr lang="en-US" sz="3600" b="1" dirty="0">
                <a:solidFill>
                  <a:srgbClr val="FFFF00"/>
                </a:solidFill>
              </a:rPr>
              <a:t> = 1,048,576</a:t>
            </a:r>
          </a:p>
          <a:p>
            <a:pPr marL="128016" lvl="1" indent="0">
              <a:buNone/>
            </a:pPr>
            <a:r>
              <a:rPr lang="en-US" sz="3600" dirty="0"/>
              <a:t>	Number of Search Nodes, 55-Ply: 	</a:t>
            </a:r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3600" b="1" baseline="30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55</a:t>
            </a:r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1.3 </a:t>
            </a:r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·</a:t>
            </a:r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10</a:t>
            </a:r>
            <a:r>
              <a:rPr lang="en-US" sz="3600" b="1" baseline="30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33</a:t>
            </a:r>
          </a:p>
          <a:p>
            <a:pPr marL="128016" lvl="1" indent="0">
              <a:buNone/>
            </a:pPr>
            <a:r>
              <a:rPr lang="en-US" sz="3600" dirty="0"/>
              <a:t>	Possible Board Configurations:		</a:t>
            </a:r>
            <a:r>
              <a:rPr lang="en-US" sz="3600" b="1" dirty="0">
                <a:solidFill>
                  <a:srgbClr val="00FF00"/>
                </a:solidFill>
              </a:rPr>
              <a:t>9! = 362,880</a:t>
            </a:r>
          </a:p>
          <a:p>
            <a:pPr marL="0" indent="0">
              <a:buNone/>
            </a:pPr>
            <a:endParaRPr lang="en-US" dirty="0"/>
          </a:p>
          <a:p>
            <a:pPr algn="ctr"/>
            <a:r>
              <a:rPr lang="en-US" dirty="0"/>
              <a:t>Why are there more search nodes than board configurations?!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54D9C3-B9CD-40AB-847F-BD437BF2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Challenges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5D5022D-B969-49DD-AA79-4413D8089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3321"/>
          <a:stretch/>
        </p:blipFill>
        <p:spPr>
          <a:xfrm rot="183624">
            <a:off x="5080958" y="4806378"/>
            <a:ext cx="2815330" cy="173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89036942-13A8-48BA-9791-311E149A43E1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468658" y="375206"/>
            <a:ext cx="11254683" cy="713591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Search Challenges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B3480B98-F7D6-4FF0-A333-E9728C036C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111208"/>
            <a:ext cx="8686800" cy="609600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lang="en-US" sz="2800" u="sng" dirty="0"/>
              <a:t>Example:</a:t>
            </a:r>
          </a:p>
        </p:txBody>
      </p:sp>
      <p:sp>
        <p:nvSpPr>
          <p:cNvPr id="63552" name="Line 64">
            <a:extLst>
              <a:ext uri="{FF2B5EF4-FFF2-40B4-BE49-F238E27FC236}">
                <a16:creationId xmlns:a16="http://schemas.microsoft.com/office/drawing/2014/main" id="{A8EC1BF9-B68E-463A-8D6A-8BB8ACDC7D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3168608"/>
            <a:ext cx="838200" cy="228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3553" name="Line 65">
            <a:extLst>
              <a:ext uri="{FF2B5EF4-FFF2-40B4-BE49-F238E27FC236}">
                <a16:creationId xmlns:a16="http://schemas.microsoft.com/office/drawing/2014/main" id="{905F1AD5-1CEF-4DBD-85E5-354E89569E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4845008"/>
            <a:ext cx="838200" cy="228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3554" name="Line 66">
            <a:extLst>
              <a:ext uri="{FF2B5EF4-FFF2-40B4-BE49-F238E27FC236}">
                <a16:creationId xmlns:a16="http://schemas.microsoft.com/office/drawing/2014/main" id="{520E6190-1CF1-4518-B578-000C1C64D3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5800" y="3168608"/>
            <a:ext cx="838200" cy="228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3555" name="Line 67">
            <a:extLst>
              <a:ext uri="{FF2B5EF4-FFF2-40B4-BE49-F238E27FC236}">
                <a16:creationId xmlns:a16="http://schemas.microsoft.com/office/drawing/2014/main" id="{D4B3DA23-1811-437A-BC6A-E94DB680A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8200" y="4845008"/>
            <a:ext cx="838200" cy="228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63556" name="Line 68">
            <a:extLst>
              <a:ext uri="{FF2B5EF4-FFF2-40B4-BE49-F238E27FC236}">
                <a16:creationId xmlns:a16="http://schemas.microsoft.com/office/drawing/2014/main" id="{910B1BAB-DF56-434C-9970-DE2229061B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336" y="4845008"/>
            <a:ext cx="0" cy="235624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8C425E-D7FE-4376-B81D-59277A721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861" y="3397208"/>
            <a:ext cx="1449627" cy="1449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45083F-702F-4ECB-8F53-F5364587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725619"/>
            <a:ext cx="1449627" cy="1449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06399A-DD4D-4259-8AF2-7FBA6BBCE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573" y="3397208"/>
            <a:ext cx="1449627" cy="144962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3834963-45CF-4907-AF78-4EA829A8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537" y="5080632"/>
            <a:ext cx="1449627" cy="1449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B0BD3C-D4E1-4358-ABD2-FA5F3FAFA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6961" y="5080632"/>
            <a:ext cx="1451239" cy="1449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63D073-06E2-40E5-84E6-73AE6E26E3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264" y="5079074"/>
            <a:ext cx="1454360" cy="145274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AD8E98-8020-4CB2-BA02-83239FCF1E84}"/>
              </a:ext>
            </a:extLst>
          </p:cNvPr>
          <p:cNvCxnSpPr>
            <a:cxnSpLocks/>
            <a:stCxn id="18" idx="1"/>
            <a:endCxn id="11" idx="3"/>
          </p:cNvCxnSpPr>
          <p:nvPr/>
        </p:nvCxnSpPr>
        <p:spPr>
          <a:xfrm flipH="1">
            <a:off x="6783627" y="2444708"/>
            <a:ext cx="1915044" cy="5725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FF0B68-D6EB-441E-AE61-126A400D559D}"/>
              </a:ext>
            </a:extLst>
          </p:cNvPr>
          <p:cNvCxnSpPr>
            <a:cxnSpLocks/>
            <a:stCxn id="18" idx="2"/>
            <a:endCxn id="74" idx="0"/>
          </p:cNvCxnSpPr>
          <p:nvPr/>
        </p:nvCxnSpPr>
        <p:spPr>
          <a:xfrm>
            <a:off x="9550351" y="2675540"/>
            <a:ext cx="0" cy="2405092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336C0E-4CA2-45E2-8100-CD4C39E396CD}"/>
              </a:ext>
            </a:extLst>
          </p:cNvPr>
          <p:cNvSpPr txBox="1"/>
          <p:nvPr/>
        </p:nvSpPr>
        <p:spPr>
          <a:xfrm>
            <a:off x="8698671" y="2213875"/>
            <a:ext cx="1703360" cy="461665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Duplicates</a:t>
            </a:r>
          </a:p>
        </p:txBody>
      </p:sp>
    </p:spTree>
    <p:extLst>
      <p:ext uri="{BB962C8B-B14F-4D97-AF65-F5344CB8AC3E}">
        <p14:creationId xmlns:p14="http://schemas.microsoft.com/office/powerpoint/2010/main" val="30890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DESIGN_ID_INTEGRAL" val="pEoATKhI"/>
  <p:tag name="TAG_BACKING_FORM_KEY" val="2293812-h:\powerpoint training for ids\coip-ppt-example-template.pptx"/>
  <p:tag name="ARTICULATE_PRESENTER_VERSION" val="8"/>
  <p:tag name="ARTICULATE_PROJECT_OPEN" val="0"/>
  <p:tag name="ARTICULATE_SLIDE_COUN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Integral">
  <a:themeElements>
    <a:clrScheme name="cap405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FF"/>
      </a:accent1>
      <a:accent2>
        <a:srgbClr val="70FBDF"/>
      </a:accent2>
      <a:accent3>
        <a:srgbClr val="90D850"/>
      </a:accent3>
      <a:accent4>
        <a:srgbClr val="EC3323"/>
      </a:accent4>
      <a:accent5>
        <a:srgbClr val="FAFD59"/>
      </a:accent5>
      <a:accent6>
        <a:srgbClr val="F97C15"/>
      </a:accent6>
      <a:hlink>
        <a:srgbClr val="113EA7"/>
      </a:hlink>
      <a:folHlink>
        <a:srgbClr val="B2B8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76A5A91-A86A-40A6-B962-914C190E68BC}" vid="{32A0A38A-7ACC-4C61-9EF6-C383AB9EBF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cap4053_ppt_template_rev4</Template>
  <TotalTime>1868</TotalTime>
  <Words>582</Words>
  <Application>Microsoft Office PowerPoint</Application>
  <PresentationFormat>Widescreen</PresentationFormat>
  <Paragraphs>115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 Regular</vt:lpstr>
      <vt:lpstr>Open Sans</vt:lpstr>
      <vt:lpstr>Arial</vt:lpstr>
      <vt:lpstr>Calibri</vt:lpstr>
      <vt:lpstr>Consolas</vt:lpstr>
      <vt:lpstr>Garamond</vt:lpstr>
      <vt:lpstr>Tw Cen MT</vt:lpstr>
      <vt:lpstr>Wingdings</vt:lpstr>
      <vt:lpstr>Wingdings 3</vt:lpstr>
      <vt:lpstr>Integral</vt:lpstr>
      <vt:lpstr>Search Spaces</vt:lpstr>
      <vt:lpstr>Representing a Search Space</vt:lpstr>
      <vt:lpstr>Search Graphs</vt:lpstr>
      <vt:lpstr>Graph Representation</vt:lpstr>
      <vt:lpstr>Example: Search Graph for Tiles</vt:lpstr>
      <vt:lpstr>Well-Defined Problems</vt:lpstr>
      <vt:lpstr>Search: The 8-Puzzle (Example)</vt:lpstr>
      <vt:lpstr>Search Challenges</vt:lpstr>
      <vt:lpstr>Search Challenges</vt:lpstr>
      <vt:lpstr>Search Challenges: Duplicate States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Spaces</dc:title>
  <dc:creator>Jeremiah Blanchard</dc:creator>
  <cp:lastModifiedBy>Blanchard, Jeremiah J</cp:lastModifiedBy>
  <cp:revision>10</cp:revision>
  <dcterms:created xsi:type="dcterms:W3CDTF">2018-12-03T19:06:11Z</dcterms:created>
  <dcterms:modified xsi:type="dcterms:W3CDTF">2021-01-28T00:42:48Z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8A5176DE-1C3A-4C5F-BD19-F0ED2390E70E</vt:lpwstr>
  </property>
  <property fmtid="{D5CDD505-2E9C-101B-9397-08002B2CF9AE}" pid="3" name="ArticulatePath">
    <vt:lpwstr>Presentation2</vt:lpwstr>
  </property>
  <property fmtid="{D5CDD505-2E9C-101B-9397-08002B2CF9AE}" pid="4" name="ArticulateUseProject">
    <vt:lpwstr>1</vt:lpwstr>
  </property>
  <property fmtid="{D5CDD505-2E9C-101B-9397-08002B2CF9AE}" pid="5" name="ArticulateProjectFull">
    <vt:lpwstr>H:\PowerPoint training for IDs\COIP-PPT-example-template.ppta</vt:lpwstr>
  </property>
  <property fmtid="{D5CDD505-2E9C-101B-9397-08002B2CF9AE}" pid="6" name="ArticulateProjectVersion">
    <vt:lpwstr>8</vt:lpwstr>
  </property>
</Properties>
</file>